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73" r:id="rId3"/>
    <p:sldId id="275" r:id="rId4"/>
    <p:sldId id="280" r:id="rId5"/>
    <p:sldId id="277" r:id="rId6"/>
    <p:sldId id="257" r:id="rId7"/>
    <p:sldId id="269" r:id="rId8"/>
    <p:sldId id="258" r:id="rId9"/>
    <p:sldId id="259" r:id="rId10"/>
    <p:sldId id="261" r:id="rId11"/>
    <p:sldId id="263" r:id="rId12"/>
    <p:sldId id="265" r:id="rId13"/>
    <p:sldId id="266" r:id="rId14"/>
    <p:sldId id="272" r:id="rId15"/>
    <p:sldId id="274" r:id="rId16"/>
    <p:sldId id="27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0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0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ED643-2D47-417F-A2CA-5311B3845DC4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AF0E1-D732-4B26-A3AF-A0A8D1C3D2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320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ED643-2D47-417F-A2CA-5311B3845DC4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AF0E1-D732-4B26-A3AF-A0A8D1C3D2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5087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ED643-2D47-417F-A2CA-5311B3845DC4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AF0E1-D732-4B26-A3AF-A0A8D1C3D2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5370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ED643-2D47-417F-A2CA-5311B3845DC4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AF0E1-D732-4B26-A3AF-A0A8D1C3D2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842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ED643-2D47-417F-A2CA-5311B3845DC4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AF0E1-D732-4B26-A3AF-A0A8D1C3D2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4982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ED643-2D47-417F-A2CA-5311B3845DC4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AF0E1-D732-4B26-A3AF-A0A8D1C3D2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878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ED643-2D47-417F-A2CA-5311B3845DC4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AF0E1-D732-4B26-A3AF-A0A8D1C3D2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363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ED643-2D47-417F-A2CA-5311B3845DC4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AF0E1-D732-4B26-A3AF-A0A8D1C3D2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5120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ED643-2D47-417F-A2CA-5311B3845DC4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AF0E1-D732-4B26-A3AF-A0A8D1C3D2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3571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ED643-2D47-417F-A2CA-5311B3845DC4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AF0E1-D732-4B26-A3AF-A0A8D1C3D2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469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ED643-2D47-417F-A2CA-5311B3845DC4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AF0E1-D732-4B26-A3AF-A0A8D1C3D2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0561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0ED643-2D47-417F-A2CA-5311B3845DC4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7AF0E1-D732-4B26-A3AF-A0A8D1C3D2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6877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u="sng" dirty="0">
                <a:latin typeface="Arial" panose="020B0604020202020204" pitchFamily="34" charset="0"/>
                <a:cs typeface="Arial" panose="020B0604020202020204" pitchFamily="34" charset="0"/>
              </a:rPr>
              <a:t>Learning Objective </a:t>
            </a:r>
            <a:br>
              <a:rPr lang="en-GB" sz="2400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u="sng" dirty="0">
                <a:latin typeface="Arial" panose="020B0604020202020204" pitchFamily="34" charset="0"/>
                <a:cs typeface="Arial" panose="020B0604020202020204" pitchFamily="34" charset="0"/>
              </a:rPr>
              <a:t>To multiply numbers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DC030D3-059B-499E-B34A-123DB48769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7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8"/>
    </mc:Choice>
    <mc:Fallback xmlns="">
      <p:transition spd="slow" advTm="7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8200" y="202052"/>
            <a:ext cx="9743090" cy="651190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127720D-1107-4949-814C-F0F0236C08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81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941"/>
    </mc:Choice>
    <mc:Fallback xmlns="">
      <p:transition spd="slow" advTm="99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3552" y="173421"/>
            <a:ext cx="4000248" cy="5628289"/>
          </a:xfrm>
        </p:spPr>
        <p:txBody>
          <a:bodyPr>
            <a:norm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We will first multiply                2 6</a:t>
            </a:r>
            <a:b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	                           x     3</a:t>
            </a:r>
            <a:b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		               7 8</a:t>
            </a:r>
            <a:b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b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Then                                             2  6</a:t>
            </a:r>
            <a:b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		             x 1  0</a:t>
            </a:r>
            <a:b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		          2   6   0</a:t>
            </a:r>
            <a:b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Then we add the answers together </a:t>
            </a:r>
            <a:b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7 8 </a:t>
            </a:r>
            <a:b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+   2 6 0</a:t>
            </a:r>
            <a:b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3 3 8</a:t>
            </a:r>
            <a:b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1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83779" y="1027906"/>
            <a:ext cx="7069773" cy="5152393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V="1">
            <a:off x="9695793" y="804041"/>
            <a:ext cx="1166648" cy="157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9427779" y="2490952"/>
            <a:ext cx="1434662" cy="157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9096703" y="5060731"/>
            <a:ext cx="1198180" cy="31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0F3C3E7-F66B-4759-A035-50330FFC91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96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456"/>
    </mc:Choice>
    <mc:Fallback xmlns="">
      <p:transition spd="slow" advTm="110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44978" y="365125"/>
            <a:ext cx="9170622" cy="626579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C6ACF39-A1BE-4530-A9FB-CD42BB85A3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72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346"/>
    </mc:Choice>
    <mc:Fallback xmlns="">
      <p:transition spd="slow" advTm="51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245476" y="483881"/>
            <a:ext cx="8276896" cy="600208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78CEC9E-CCF2-419F-853B-E72B0E1F60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29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28"/>
    </mc:Choice>
    <mc:Fallback xmlns="">
      <p:transition spd="slow" advTm="31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67464" y="693684"/>
            <a:ext cx="6595511" cy="528404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35A4C9D-9522-487D-96CC-23304D5940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81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35"/>
    </mc:Choice>
    <mc:Fallback xmlns="">
      <p:transition spd="slow" advTm="79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215" y="311630"/>
            <a:ext cx="6217234" cy="593151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8EA1BF8-B643-4EFA-853F-3EFAA026BE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49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361"/>
    </mc:Choice>
    <mc:Fallback xmlns="">
      <p:transition spd="slow" advTm="76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179" y="362606"/>
            <a:ext cx="8734095" cy="615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444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5622" y="1275316"/>
            <a:ext cx="8692876" cy="558268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11E44F7-8543-429C-88B4-3795C2E2B7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22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830"/>
    </mc:Choice>
    <mc:Fallback xmlns="">
      <p:transition spd="slow" advTm="90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951" y="437875"/>
            <a:ext cx="9207063" cy="625590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B7BBF1D-1F7B-4AA5-B157-1456A84476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4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163"/>
    </mc:Choice>
    <mc:Fallback xmlns="">
      <p:transition spd="slow" advTm="88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090" y="292405"/>
            <a:ext cx="8963353" cy="608951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D851353-7136-4FC9-8A3F-7EE8DB9140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11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79"/>
    </mc:Choice>
    <mc:Fallback xmlns="">
      <p:transition spd="slow" advTm="21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496" y="630338"/>
            <a:ext cx="4203153" cy="59366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3779" y="514725"/>
            <a:ext cx="4203153" cy="59366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7503" y="399112"/>
            <a:ext cx="4203153" cy="593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230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6050" y="1381125"/>
            <a:ext cx="6819900" cy="409575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8CAD39D-797A-4C7E-BBBF-2EB87E3EED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71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780"/>
    </mc:Choice>
    <mc:Fallback xmlns="">
      <p:transition spd="slow" advTm="51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1863" y="365112"/>
            <a:ext cx="6952592" cy="606453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A434690-F100-4B55-9D99-92C42D64D5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08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850"/>
    </mc:Choice>
    <mc:Fallback xmlns="">
      <p:transition spd="slow" advTm="90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023550" y="1825625"/>
            <a:ext cx="6144900" cy="435133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34E9A52-FF1F-41EF-B57C-6C5E396683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0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17"/>
    </mc:Choice>
    <mc:Fallback xmlns="">
      <p:transition spd="slow" advTm="47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3625" y="752475"/>
            <a:ext cx="7524750" cy="535305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912DE42-0639-41B4-B39F-6A2CAC6850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02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29"/>
    </mc:Choice>
    <mc:Fallback xmlns="">
      <p:transition spd="slow" advTm="56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89</Words>
  <Application>Microsoft Office PowerPoint</Application>
  <PresentationFormat>Widescreen</PresentationFormat>
  <Paragraphs>2</Paragraphs>
  <Slides>16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Learning Objective  To multiply numbers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will first multiply                2 6                             x     3                   7 8    1     Then                                             2  6                 x 1  0              2   6   0      Then we add the answers together                                               7 8                                    +   2 6 0                                         3 3 8                                               1                   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International House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Harrison, Karen</dc:creator>
  <cp:lastModifiedBy>Burns, Rachel</cp:lastModifiedBy>
  <cp:revision>19</cp:revision>
  <dcterms:created xsi:type="dcterms:W3CDTF">2021-01-14T08:47:10Z</dcterms:created>
  <dcterms:modified xsi:type="dcterms:W3CDTF">2021-01-21T08:05:56Z</dcterms:modified>
</cp:coreProperties>
</file>