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0BC4-D1FD-4CE5-A9A8-ED0F0DC73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A6A91-C04B-4322-83EF-A47C7D4F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424FB-14E5-4C65-95FE-AEBE2B45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5F98-B864-44A1-9326-A73FA273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1EAB5-6E80-42D9-80DA-6116F22C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828D-88AC-463D-9D17-D83DCFF1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9AE50-9D76-4DD4-B39A-FC136B203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9384E-30D4-4F39-8488-39866AE9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5C485-CE50-4468-926B-900F6E51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293B-BB5E-4D98-A767-930E4FFF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66951-90A0-4E50-B1B8-A9827D4FF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F8C03-DB7F-4088-A2E2-05B9D9242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CAC0-00A6-4EF6-B538-A96893B0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BD452-671F-44FB-AD3A-C06E1ABE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E6AF5-7CD7-491A-B50E-E4268990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EB67-E09C-410F-9EA9-EEEF93B9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87E0-BF57-4A79-B1B8-73DC7167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92E4-0484-44F6-BA91-77A11B06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0A44-FE63-41DA-B516-53571785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2B59-B45A-49BD-9B5A-C5D33DA3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E2AE-6D82-487D-A1D0-59114F53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DDC5-E4D4-4460-B0BD-C679DF99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D9B6E-C002-424F-9A73-4CEA188C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7F0B1-6FF8-45CD-9F77-180FC89B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C617D-4405-4802-9121-5A90204C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C421-98AE-4E47-9DEF-00197EF5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F5B4-F06F-4A50-B8C8-CB850AE6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6E871-E45E-4DDF-9779-71ED3CB04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DB259-0FF7-44FD-AB93-5294FD8F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8F375-6755-4E7A-B617-F9F3D5F2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1D05C-AD20-4726-98CE-D6D0A31A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6E72-C4F1-4516-B465-19475DAA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3ED59-B861-48F6-BB27-585DC582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B8FA1-3CFB-4FCE-A480-B4399F3B0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A5F77-E908-4C0F-8F66-88FA6BAA3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0C335-8204-4D03-B952-0C6A78B99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857A5-C0DB-44B5-8787-547A6231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02AEE-E971-4449-9BCC-E50A8682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08A5F-CB57-456C-81CE-25CD4F8F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72D6-C1F0-4612-97F1-0172BBF0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28DFC-4C27-44DE-96E1-036E06F5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DA665-E496-46F6-AD62-EF56FDCF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A0517-58F0-41EB-B6EC-7E798E25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97B72-35DD-493E-9A26-83ACB2D3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DC581-7DF0-49E7-AD67-A9EA40DE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93057-E2E8-4810-B6A5-457B4889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8239-C9A6-4680-8D67-BCDE0303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5F6B-4ADC-4109-9882-BE12800F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6510B-AF3C-4648-893B-6181694E2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C71F-9304-47A3-8228-66F8EC43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0A138-A779-4E6A-8481-7C623C2A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C5BAC-2A1F-4799-BBA5-648C377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29B3-C509-489C-9640-12D68D5B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E0390-C685-45D8-975F-76672F5AC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3DBE1-A7D4-44A2-B6FB-1615BCA89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4FFA4-59F5-4FC7-8F2D-520621DD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602B7-FD3C-4433-B4CB-418EF82A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46290-1FFD-4258-A11F-A69815CE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F0E71-5432-42E6-BB61-3EB41AF7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C9A80-4644-406E-AE7E-E56B874A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B96D-42AF-4334-AADD-A7F9C262D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15BC-EE7E-4B7B-B7B4-0A1B01ED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E0856-8694-4666-B524-A7E61334C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9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www.bbc.co.uk/teach/class-clips-video/history-ks2-discovering-metalwork-in-bronze-age-Britain/zb8b47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40EE5-C0CC-458E-A5DA-C2B10AA31F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53" b="13521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E9F57-45BD-419A-8922-23C3E4DD5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007939"/>
            <a:ext cx="10592174" cy="1215763"/>
          </a:xfrm>
        </p:spPr>
        <p:txBody>
          <a:bodyPr anchor="t">
            <a:noAutofit/>
          </a:bodyPr>
          <a:lstStyle/>
          <a:p>
            <a:pPr algn="l"/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Bronze: how it was made and used in the Bronze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F8F40-AA5A-4CCC-B151-A4E334651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688" y="1231589"/>
            <a:ext cx="9416898" cy="484374"/>
          </a:xfrm>
        </p:spPr>
        <p:txBody>
          <a:bodyPr anchor="b">
            <a:noAutofit/>
          </a:bodyPr>
          <a:lstStyle/>
          <a:p>
            <a:pPr algn="l"/>
            <a:r>
              <a:rPr lang="en-GB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7CD554-8944-473F-A18C-5E970430C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3458" y="3813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8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8FD10-9127-4502-8D86-4342F3FB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How is bronze made?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D4036-DBF9-4509-8CB6-5790D18A9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2284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A8B71-AAEC-49F7-9CBB-D9787897E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Stone Age, the Bronze age and the Iron age were all named after the materials that were used to make tools throughout prehistory.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this lesson we will find out how bronze is made and some of the tools that it was used for.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7BF971-163E-41F4-8BD0-8E5E26017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1586" y="3944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D8377-B0E3-44B7-A898-E748CF29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GB" sz="5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 1</a:t>
            </a:r>
            <a:r>
              <a:rPr lang="en-GB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6C41-AC41-4F39-BCE8-8B88F9E9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Watch this video to see how bronze was made during the bronze age. 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Metals like steel are still made in the same way today!</a:t>
            </a:r>
          </a:p>
          <a:p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https://www.bbc.co.uk/teach/class-clips-video/history-ks2-discovering-metalwork-in-bronze-age-Britain/zb8b47h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001C69-7046-4901-B0D4-EB6C986B9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0514" y="0"/>
            <a:ext cx="5906497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9B0747-834A-4FEF-83EE-D85189DE7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6750" y="3387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6BD0-CF16-4FFB-8353-1E899B8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F435-6C75-4238-8577-13BEFCFE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320800"/>
            <a:ext cx="6362700" cy="5168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Draw these Bronze age tools and label them.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think they are and how were they used?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Imagine you are someone from the bronze age. What tools would you need when working with wood.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would you hunt and prepare meat or animal skin and cut down the crops you have grown?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Also how would you defend yourself if you needed to?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Which one is which?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mirror	            scythe (used to cut down crops)	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Bone handled knife	dagger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axe	                short sword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73B6C-428A-487B-A729-0869ABB4F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538" y="18255"/>
            <a:ext cx="6205251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124361-6256-49D0-BD9D-FA9D90610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2299" y="4663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1170-3FFB-4E36-9399-5C496708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Well done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DAA14-96A1-4F5D-891D-9CBDFC8A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077085"/>
            <a:ext cx="8801100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199</Words>
  <Application>Microsoft Office PowerPoint</Application>
  <PresentationFormat>Widescreen</PresentationFormat>
  <Paragraphs>23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Bronze: how it was made and used in the Bronze Age</vt:lpstr>
      <vt:lpstr>How is bronze made?</vt:lpstr>
      <vt:lpstr>Task 1 </vt:lpstr>
      <vt:lpstr>Task 2</vt:lpstr>
      <vt:lpstr>Well done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Bronze: how it was made and used in the Bronze Age</dc:title>
  <dc:creator>Wilkinson, Sean</dc:creator>
  <cp:lastModifiedBy>Craggs, Charlotte</cp:lastModifiedBy>
  <cp:revision>8</cp:revision>
  <dcterms:created xsi:type="dcterms:W3CDTF">2021-01-11T20:24:52Z</dcterms:created>
  <dcterms:modified xsi:type="dcterms:W3CDTF">2021-01-12T13:19:14Z</dcterms:modified>
</cp:coreProperties>
</file>