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tags/tag2.xml" ContentType="application/vnd.openxmlformats-officedocument.presentationml.tags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tags/tag3.xml" ContentType="application/vnd.openxmlformats-officedocument.presentationml.tags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tags/tag4.xml" ContentType="application/vnd.openxmlformats-officedocument.presentationml.tags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31.76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1,'0'9,"10"8,12 11,7 9,3 8,1-3,0 0,-1-2,-2-8,0 0,3 4,1 0,-1-5,0 0,-3 1,0-1,-2-5,0-4,-5 1,-2-5,1 0,0 2,-2 1,-2-2,3 0,-4 2,1-3,2 0,-2 2,-5 2,0-3,3-4,-1 0,1-3,-2 2,-3-3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41.19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0 671,'0'-5,"0"-6,10-6,7-5,6-3,8-2,4-1,1-1,-2 5,-1 1,2 1,1-6,-1-3,-3 4,-1 2,-2 5,-5 2,-3-2,1 4,0-6,2 1,2 0,-5-2,0 4,-4-1,-1 5,3-2,-3-1,1 2,-2-1,1 3,-3-2,-3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42.31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1,'5'0,"6"5,10 5,7 7,-1 5,3 3,7 2,1 6,0 2,1 0,-5-2,-3-1,-3-6,-1 1,-1 2,0-1,5 1,-2 4,-2 2,-1-1,0-2,-4 0,-2-7,-4-3,0-4,-3-2,2 2,-3 3,-2-3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43.16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1 849,'0'-5,"0"-11,0-7,5-9,10-9,13-11,6-6,1 1,1 2,-2 1,-2 9,-2 8,-1 0,-1 7,0-1,-5 1,-2 4,0 3,-3 0,-1 0,3 3,1 0,-1 0,-6-2,1 2,1 6,-1 0,1 2,-1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44.81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0,'0'5,"5"6,6 6,6 9,5 10,8 3,-1 0,-1-2,4-3,2-2,-1-2,-1-1,-1-6,-6-2,-3-5,-4 0,-2 2,-2 3,0-3,-2 1,2 1,3 3,3 1,-1 2,-5 1,1-4,-2-1,0 0,-1 1,-2 1,0-3,0 0,2-5,0 1,-3-3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45.77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0 712,'0'-10,"9"-2,13-9,7-11,8-8,12-8,40-23,9-5,-7 11,-19 12,-17 14,-14 10,-13 5,-7 6,-6 3,-2 2,1 5,0-2,-4-4,1 1,4-3,-1-2,-2-4,0 3,4 4,-1 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47.01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1,'4'0,"12"0,12 0,11 0,3 5,8 10,6 9,7 3,-2 3,-3 1,-1-1,-6 0,-6-5,-8-3,-4 1,-3 0,-2 1,-2 1,1 1,-1-3,1-2,-5 1,-2-4,2 0,-4 2,0 2,2 2,1-3,-1-1,-6 2,0 1,-2-4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47.84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1 711,'0'-5,"5"-11,5-11,12-17,10-4,6-9,0-3,-2-2,3 6,-1 7,-1 2,-4 10,-6 7,-4 3,-5 1,-2 6,2 1,-3-1,2 3,2 5,-2-1,0 2,-2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49.33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1,'0'4,"0"7,10 6,2 9,5 6,8-4,5 4,-3 0,-1-4,0-4,-6 1,0-1,6-4,-2 0,-1 0,1 2,1-2,-3-1,-2 2,1-3,-2 0,-6 2,1-3,-3 1,2-3,3 0,-1 3,1-1,-1 0,1 3,-2 2,-4 2,2-3,-2 0,-2-4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50.19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0 477,'5'-4,"6"-12,10-7,3-4,5-8,4 3,-5 2,-2-4,4 0,-3 1,3 1,1 6,-5 3,-6 1,-2 3,-5 1,1 4,-2-1,2 2,-2-1,-3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51.58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1,'0'5,"4"10,12 8,12 9,10 18,14 15,7 10,-3 2,0-3,-1 0,0-3,-1-4,-4-5,-6-7,-5-4,-1-6,-7-6,-8-5,-4-9,1-3,-5 0,-3-1,-5-2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32.78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1 625,'0'-5,"0"-5,9-12,8-6,11-7,9-8,9-1,-5 2,-3 4,0 3,-1-1,-2 0,-3 2,-2 7,-1 2,-1 2,-5 0,-2 4,-5 0,1 4,0 4,-1-1,1 2,2-2,3 0,-3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52.46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1 625,'0'-4,"0"-7,4-6,7-9,11-5,10-7,5-2,1-2,-1 0,-3 2,-2 9,-7 5,-7 2,-2 0,1 0,-3-1,2 4,2 0,-2 0,1-2,3 4,-3 0,1 3,-3 0,2 2,-4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53.92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0,'5'0,"6"0,1 5,8 6,10 6,5 5,5 3,6 7,0 3,-4-5,1-3,-8-1,-4 0,-3-5,-2-1,0 0,0-2,-4 0,-2 1,1-2,1 1,2 1,-3 3,0-3,-5 1,1-4,-3 1,0-3,3 1,-1 3,-4 2,1-1,4-5,-2-4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54.83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1 622,'0'-10,"5"-2,1-9,5-6,5-3,4-5,8-7,5-5,1 5,-1 5,-1 0,-2 1,0 7,-7 3,-6 2,-1 5,1 1,2 3,-2 0,1-2,2 1,-3 0,-3-4,-1 3,-1 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56.21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1,'9'0,"13"0,17 5,6 6,10 1,4 4,7 3,-3 8,-4 4,-1 2,-7-5,-7-3,-6-5,-5-2,-8 1,-4-2,0-5,0 0,-3 4,1-2,0-3,-2 2,1 2,-3 5,1-2,-3 1,-3 1,2 3,-2 2,-2 1,2-3,-1-2,3 1,-1 1,-2 2,-2 0,-3-2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57.09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1 603,'0'-5,"5"-10,11-8,11-14,12-5,3-1,5 3,2-1,-1 1,0-2,-4 7,1 4,-8 3,-5 6,-3 2,-3 0,-5-2,-1 4,0 4,-3 0,0-2,2 1,3 4,-3 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58.40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1,'5'0,"6"9,6 4,10 3,4 9,7 5,-3 2,1 0,5 0,0 3,-3 1,-3-2,-2-1,-3-6,-1-9,-6-1,-7 0,-1-3,1-3,3 1,-2 3,1 4,2-2,-2 2,-5 1,1-2,-3-4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59.18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1 463,'0'-5,"0"-6,0-6,4 0,7-2,11-7,10-8,15-9,3 0,-1 1,-1 4,-3 3,-9 3,-6 7,-4 8,-6 2,-2 3,-4 0,1 1,-3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8:00.42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1,'5'0,"6"0,16 0,7 0,12 5,8 1,9 4,-2 11,-2 5,-1-1,-6 0,-7 0,-2-4,-4-1,-3 1,-4-3,-2 0,-1-4,-2 2,0-3,0 2,0-2,0-3,-4 1,-2 3,0 0,2 2,-4 3,-4 3,-6-3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8:01.18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1 666,'0'-10,"4"-12,8-17,5-15,9-13,5 0,3 2,3 3,2 8,-2 7,-3 8,-2 5,-1 9,-7 4,-2 1,-1-2,-3 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9:47.64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52 0,'0'9,"0"11,0 10,0 9,0 14,0 7,0 5,0 1,0-3,0 0,0 11,0 9,0 12,0 2,0 2,0 4,0 6,0 14,0 7,0 2,0-9,0-12,0-17,0-16,0-13,0-14,0-10,0-9,0 3,0 9,0 4,0 3,0 5,0 6,0 0,0 7,0 0,0 5,0 7,0 6,0-3,0-3,0-4,0-9,0-9,0-10,0-1,0 1,0 11,0 10,0 0,0-3,0-9,0-5,0-8,0-8,0 3,0 3,0 2,0 3,-5 5,-1-3,1 0,0-1,2-1,-3 1,0-4,0-6,2-1,1 1,1-1,1 1,1-2,0-3,1-3,-1-3,0-2,0-1,0-1,0 1,0-1,0 0,0-4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33.74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1,'5'0,"10"0,8 5,10 6,8 6,11 9,2 6,0 1,6 0,11 4,4 0,2 4,2-2,2-1,2-3,-9-4,-13-1,-7-1,-3-6,-1-2,-9 0,-7 1,-4-3,-3-4,-6-2,-1-1,-5-4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9:58.22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1,'0'4,"0"10,0 11,0 13,0 6,0 6,0 13,0 16,0 20,0 34,0 34,12 16,9-1,5-6,2-13,0-8,-4-2,-2 3,-5 0,-5-6,-5-11,-3-8,-3-19,-1-11,-1-10,0 8,0 9,0 3,1-5,-5-13,-1-13,1-16,0-6,-2-5,0-3,0 2,3 10,1 7,1-5,1-5,1-7,0-9,1-8,-1-1,0-2,0-3,0-1,1-2,-1 3,0 1,0 4,0 4,0 4,0 0,0 4,-5 4,0 1,0 4,0 2,2-5,1-3,1-5,1-2,0-5,-4-7,-1-5,0-3,1-1,1 0,1 1,-3-3,-1-1,1 1,0 1,3-3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03.69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0 247,'4'0,"10"0,15 0,19 0,31-4,23-1,24-5,23-4,38-4,28 1,19-5,21 1,9 5,1 4,-2 4,-8 5,-6 1,-12 2,-16 1,-16 0,-23 0,-30-1,-23-3,-21-2,-21 0,-21 0,-9 2,-10 1,-1 1,10 1,2 0,9 0,10 0,8 0,11 1,10-1,3-4,-3-2,-4-3,-2-1,-5 2,-11 2,-3 2,-2-3,2 1,-5 0,-6 2,-3 1,0 2,-8 0,-4 1,-9 0,1 1,-3-1,-1 0,1 0,-3 0,4 1,3-1,1 0,6 0,5 4,1 5,-1 6,-2 0,0 2,0 2,-2-2,3 0,-6-2,-2-5,-3 1,0-1,4-3,2-3,-4-1,-3 2,0 1,-5-1,-4-1,-1-2,1 0,8-2,4 1,14-2,9 1,9 0,12 0,6 0,7-1,-2 1,-6 0,-7 0,-16 0,-16-4,-14-1,-7-1,-5 2,-1 1,8 1,4 1,7 5,12 2,8 3,-1 1,5-1,2-3,5-2,-4-1,-3-2,3-1,-3 0,-7-1,-3 1,-7-1,-7 1,-7 0,-3 0,0 0,-4 0,1 0,-2 0,1 0,2 0,-1 0,1 0,-2 0,0 0,3 0,-1 0,0 0,-2 0,5 0,3 0,-1 0,4 0,-3 0,-4 0,-1-4,-4-2,1 1,2 1,-1 1,0 1,-1 1,-4 0,-3-3,-3-1,-1 0,-2 1,-5-3,3-1,1 2,1 2,1 1,-1 1,1 1,-1 1,0 0,0 0,0 1,-1-1,1 0,-1 0,-3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17.76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1,'9'12,"11"18,10 15,4 13,1 5,-1 1,-3-8,-6-8,-3-8,-2-7,1-5,-4-2,-1-3,2 0,-2-4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18.55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0 459,'0'-5,"9"-25,14-13,13-11,8-10,1 3,-8 7,-5 9,-4 7,-3 11,-5 5,-6 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9:51.10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0,'0'4,"0"10,0 11,0 9,0 17,0 11,0 16,0 16,0 18,0 1,0-1,0-3,0-3,0-12,0-8,0-7,0-8,0-5,0 5,0-2,0 4,0 6,0 3,0 4,0-1,0-1,5-7,0-8,0-8,0-5,-2-4,-1-7,-1 2,3 5,2 2,3 9,0 2,-1 7,-2-5,-2-1,3 5,-1-6,0 0,2-4,0-4,4 2,-2-2,-1-5,1-4,-1-2,-1 0,-3 1,-2 9,-2 3,0 4,-1 5,-1-2,1 5,-1 7,1-1,0-5,0-3,0-8,0-3,0-2,0-6,0-9,0-1,0-1,0 3,0-2,0-4,0 0,0 4,0-3,0-2,0-3,0-3,0-2,0-2,0-4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9:53.90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52 1,'0'8,"0"24,0 27,0 30,0 19,-4 13,-2-1,-4-10,0-9,2-6,2 1,2 2,1 6,2 5,1 14,0-2,1-4,-1-2,1-7,-1-13,0-8,0 13,0 13,0 17,0 20,0 10,0-10,0-13,0-14,0-15,0-17,0-12,0 44,0 13,0-4,0-15,0-16,0-8,0-16,0-8,0-3,0-9,0-6,0-2,0-7,0-5,0-5,0-4,0-2,0-2,0 0,0-1,0 1,0 0,0 0,0 4,0 2,0 0,0-1,0-1,0-6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06.85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0,'9'0,"10"0,11 0,9 0,10 0,9 0,0 0,1 0,5 0,-6 0,1 0,-2 0,-2 0,-2 0,-1 0,-2 0,4 0,-4 0,-1 0,-1 0,-5 4,0 2,0 3,1 1,2-1,1 1,1-1,1 3,-4 4,-5 2,3 3,3-2,-3 0,-4-4,-4 0,-5-2,-3-4,-1-3,-1-3,-2-1,1-2,0-1,0 1,0-1,1 0,-1 1,1 0,-1 0,1 0,0 0,0 0,-1 0,1 0,0 0,-1 0,1 0,0 0,-1 0,1 0,0 0,-1 0,1 0,0 0,-1 0,-3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09.04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1,'0'4,"0"14,9 13,14 13,13 16,12 19,7 12,2 4,4-1,0-14,-6-11,-4-9,-2-7,-2-3,-4-7,-5-5,-5-2,0-7,-1-4,-2-6,-5-7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09.79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1 895,'0'-5,"0"-13,4-12,10-14,15-12,11-4,7-6,5 1,4-1,3 2,-1 3,-2 4,-7 8,-6 7,-8 8,0 4,-2 4,-3 6,2 2,-5 0,2-1,1 3,-6-1,-7 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10.96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0,'4'0,"10"9,11 10,10 11,7 5,4 4,4 4,1 3,5 3,0-4,-3-5,0 0,-4-4,-2 1,-5-6,-1-4,-3-2,-9-6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34.63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0 628,'0'-5,"0"-5,0-7,0-10,9-9,8 2,6-4,8-4,4-4,5 0,-4 4,1 0,-1 6,-6 6,0 2,0 2,0 5,0 1,-6 0,-2 3,0 5,-4-1,0 2,-3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11.81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0 639,'9'-4,"10"-6,20-9,27-15,25-9,21-15,8-5,1-5,-12 6,-16 3,-15 9,-17 9,-15 6,-11 6,-6 7,-6 4,-1 4,-5 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12.80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0,'4'5,"10"8,19 16,17 20,12 13,4 5,-1 0,-7-8,-5-5,-3-8,-2-3,-9-5,-3-5,-3-3,-7-3,0-6,0-7,0-5,-5-5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13.65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1 688,'4'-5,"14"-13,21-16,16-16,20-11,5-4,2 1,-4 3,-8 3,-11 7,-8 9,-3 7,-6 0,-3 4,-2 5,-4 9,-3 1,1 5,-4 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14.60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0,'9'5,"15"8,12 12,4 10,7 6,10 6,6 3,2 5,1 2,-5 0,-1-2,-2-6,-7-6,-8-8,-7 0,-5-7,-8-4,-9-5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15.34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0 470,'0'-4,"8"-10,16-11,12-10,4 2,7-3,9-3,4 1,3-2,-4 2,0 4,-2 6,-10 5,-9 2,-7 4,-4 5,-7 1,-3 2,1 2,0 3,-2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19.71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1,'0'8,"4"20,6 30,18 22,16 14,10 12,3 5,2-8,-7-13,-6-14,-9-11,-5-13,-8-10,-4-9,-6-6,-4-7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20.52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1 859,'8'-8,"16"-16,7-12,16-12,20-11,17-3,5-1,-3 4,-9 6,-8 9,-8 7,-9 6,-7 4,-1-2,4-4,6-5,-2 4,-1-1,0 2,-10 2,-8 6,-4 3,-4 6,-5 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21.76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1,'4'0,"10"4,7 10,12 6,9 9,10 8,4 5,-2 5,-3-6,-6-2,-1-3,-10-4,-5-6,-3-5,-3 4,0-4,3 0,-2 0,-1 1,0-4,-4 0,-1 1,0 1,2-3,-3 1,0 0,2-2,-4 0,1 2,-2-3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22.59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0 608,'0'-8,"9"-11,19-11,25-17,30-18,17-14,4 3,-7 4,-16 12,-13 11,-14 10,-13 11,-8 7,-10 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23.82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0,'4'9,"10"10,10 11,11 9,2 6,4 4,-1 2,2-4,-8-5,-4-2,1-8,-1 0,-6-2,-2-2,-1-1,1-1,-5-1,5-1,-3 1,1-1,0-4,-3-1,-4 0,-4 1,-4 2,1-3,0-1,3-3,4-1,0-1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35.67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1,'14'9,"14"8,12 11,8 9,6 4,3 8,1 2,0-5,-6-4,-5-10,-8-6,-5-2,-3-5,-3-1,-2-4,-4 0,-2-2,1-3,1-3,-3 2,0 0,-4-2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24.66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1 435,'0'-5,"4"-9,10-6,15-5,15-6,9-2,7-4,11-3,6 0,-2 3,-2-1,-8 2,-7 7,-9 9,-13 3,-13 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26.04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0,'8'9,"8"6,4 5,8 4,3 2,0 0,0-4,-2-2,-2-4,-5 0,-2 1,0-3,-4 2,0 1,5-2,0 0,4 3,2 2,1 1,-1 2,-4 2,-2-5,-1-1,1 1,1 1,1 5,0 3,-3 0,-1-1,0 0,2-5,1 1,1 2,1-5,-4 0,-1-1,0-3,-2-5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26.86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0 921,'0'-5,"13"-13,16-16,21-16,22-20,16-10,10-5,9-8,-1 3,-6 8,-16 6,-10 15,-12 15,-14 10,-14 8,-9 8,-5 7,-5 3,-6-2,-4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28.16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0,'0'4,"5"10,4 11,10 10,6 11,3 2,5 5,5 3,0-5,-1-6,-4-3,-3 0,-2-7,-2-5,-1 0,-1 0,0-6,-4 2,-1 0,0-3,1-7,-3-1,-4 1,0-3,1-3,0-3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29.00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1 686,'4'-8,"6"-16,9-8,10-15,13-12,7-9,8-5,3 2,0-1,-7 13,-4 8,-5 8,-11 7,-7 10,-7 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30.83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1,'8'0,"7"8,10 11,8 12,8 7,4 11,8 6,-1 1,3-5,-8-2,-3-1,-5-5,-5-9,0-7,-2 1,-1-1,-3-4,-1-2,-1-1,-2 1,1 1,-1-4,-4 0,-1 5,0-1,1-5,2-1,0 2,-2-3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31.70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0 658,'0'-4,"4"-14,11-12,14-14,11-3,11-7,6-6,-3-2,-3 6,-1 4,0 10,-10 9,-11 6,-6 7,-3 3,-5 0,-1 3,-2-1,0 3,3 3,-2-1,2 2,-2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1:19.62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1:20.82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0:56.40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0,'0'5,"0"5,0 9,0 10,0 9,0 9,0 2,0 1,0 4,0-2,0-7,0-1,0-1,0-4,0-3,0-4,0-3,0 1,0 0,0 0,0-2,0-1,0-1,0-1,0 4,0 1,0 4,0 4,0 5,0-1,0-4,0 0,0-2,0-2,0-4,0-3,0-1,0-1,0-1,0 1,0-1,0 0,0 0,0 5,0 1,0 4,0 38,4 16,2-4,0-7,-2-13,-1-9,-1-9,3-9,1-6,0-4,-2-3,-2 0,0-2,-1 1,-1 0,0 1,0 0,0 5,-1 1,1 0,0 3,0 5,0 3,0 0,0-3,0-4,0-3,0-4,0-1,0-1,0-1,0 0,0 0,0 0,0 0,0 0,0 1,0 0,0-1,0 1,0 0,0-1,0 1,0 0,0-1,0 1,0 0,0-1,0 1,0 0,0-1,0 1,0 0,0-1,0 1,0 0,0-1,0-3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36.65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1 502,'0'-4,"5"-7,5-10,12-7,1-3,7-2,2 2,1 0,-1 6,-1 2,-5 1,-3 3,-1 6,1-1,-3-1,-1 1,1-2,2 2,2-1,2 2,-4-2,-1 3,1 2,-4-2,-4-3,-1 1,-2-2,-3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1:01.22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0,'0'9,"0"6,0 5,0 8,0 3,0 5,0 0,0 3,0 3,0-2,0-3,0-4,0-3,0 2,0 3,0 0,0-1,0 1,0 4,0-1,0-3,0-2,0-4,0-2,0-6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1:03.92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720 127,'-4'-4,"-6"-6,-9-1,-10-3,-9 2,-1-3,-4 3,7-2,0 1,3 4,2 3,3 2,1 2,1 2,2 0,0 0,0 1,-1-1,1 5,0 1,3 8,2 14,0 7,-1 1,-2 4,3 2,1 3,3 2,5-2,3-1,4 0,1-2,2 3,0-1,1 0,0 6,0-3,-1 0,5 5,5-7,0 1,4-2,-1-5,-2-5,0-4,3-7,4 1,-2 1,0-1,3 1,1-4,-2 3,0 1,1 1,2-1,0 5,7-3,1-1,1 2,3 1,1 0,-2-5,-2-7,-1-2,-3-3,0-4,-1-3,-1-3,1-2,-1 0,0-1,1 1,3-1,2 1,0-1,-1 1,-1 0,-2 0,0-4,-5-6,-2-1,1-3,0 1,-3-2,-4-1,-1 0,-2 0,2-2,-2-2,-2-1,2-7,-1-2,2-4,-1-5,-1 0,1 3,-1-2,-2 2,-2 3,-2 3,-2-2,0 0,-1-2,-1-5,1 1,-1 2,1 4,0 2,0 3,0 1,0-3,-4-1,-2 1,-3-4,-1 1,-3-4,1 1,-1 1,-4 4,2 1,-1 2,-1 2,-3 0,-2 5,-2 5,4 2,1 3,-1-2,0 2,2-1,1 0,-2 3,3-2,0 1,-2 1,-1-1,-3-3,-1-1,4-1,0-3,-1 2,-1 3,3-1,5 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1:06.63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1 372,'0'-4,"0"-10,4-6,5-5,6-6,1-2,0 1,3 1,-2 2,0 1,2 6,1 2,-2 1,-1 3,6 5,7-1,3 3,0 2,-2 2,-2 3,-1 1,-1 1,-2 0,0 5,-5 5,-1 5,-5 5,-3 7,-5 7,-3 2,-2-1,-1-2,-1-2,1-3,-1-1,0-2,1 0,-1-1,-3-4,-6-1,-5 0,-8 5,-5-1,2-1,-2 1,-1-5,5 0,2-3,0-1,0 3,0-3,-5-3,2 0,1-1,1 2,-1 2,1 0,-1-3,0 1,-1-2,9-2,11-3,15-2,14-1,7-2,6 0,2 0,2-1,3 1,2 3,-3 3,-4-1,0-1,1 3,-2 1,-3-2,-3-1,-3-2,-7-2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1:09.59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1015 0,'-8'0,"-11"0,-12 0,-7 0,-3 0,2 0,-5 0,-4 0,-1 0,-1 0,-1 0,4 0,2 0,1 0,2 4,6 2,-1 4,3 4,2 0,3-2,1 4,7 5,2 2,0 6,3 7,1 0,-2 8,-2 4,-2 3,2 0,1 1,3-5,4 3,4 0,3-3,3-6,0-6,2-4,0 1,0-1,-1 2,1 1,-1-2,0-3,0-1,0 3,0 0,4-1,2 3,-1 0,4-1,3 1,10 1,0 2,0-5,1-3,1-3,1-1,-1-5,1 3,0 2,4-3,-3-1,7 0,6 1,0 1,3 1,-2-3,0-6,-2-4,-3-5,0-2,-1-3,-2 0,2-1,-1 0,2 0,4 0,4 1,-2 0,-3-1,-4 1,-4 0,-3 0,-1 1,-1-1,-1 0,0-5,-5-4,0-2,4-3,-1-7,-1-9,1 1,0-3,1-4,1-1,-4-2,-5-3,-5 2,-5-1,-2 2,-3 0,0-3,-1-1,0-3,0 3,0 4,1 4,-1 5,1 3,0-3,0 0,0 1,-4-3,-2-1,-4-2,-4 4,0-1,3 1,-2 6,3 3,-3-4,-2-1,1 0,-1 0,-3 5,2 1,0 2,2-2,0 3,2 1,-1 3,1-1,-1-1,-2 2,0-1,0-2,1-3,0 3,2-1,-2 3,3 1,-2 1,-3 4,2-1,-1 1,-3-2,2-3,0 1,2-3,4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29.39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516 27,'-4'0,"-6"0,-10 0,-5 0,-2 0,-6 0,-1 0,-3 0,-8-5,-1 0,4-1,5 2,4 0,3 2,4 1,5 5,6 6,6 6,5 3,2 4,3 1,0 2,0 0,0 0,0-1,0 0,3-4,6-6,6-5,3-5,3-3,3-1,4-2,3 0,-1 0,-2 0,0 0,-2 1,-2-1,1 1,-2 0,1 0,-1 0,-4 5,-5 4,-2 3,2 6,-1 4,-4 4,-3 0,1-3,-1-2,-1 0,-2 0,-2 2,0 0,-2 0,-8 1,-12 1,-7 0,-6-4,-3-6,1-6,3-3,1-4,3-2,2 0,1-1,0 0,1 0,0 0,-1 1,1-1,0 1,-1 0,1 0,-1 0,5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32.71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299 103,'-4'0,"-6"-4,-9-2,-6 1,-3 1,-1 1,1 1,0 1,6 5,1 5,5 6,1 5,3 3,-1 1,3 2,2 0,2-1,3 1,2-1,0 0,2 0,3 0,7-5,0-1,7 1,5 0,3-2,1-1,-1-3,1 0,3-2,6-3,0-3,3-3,-2-1,-2-2,-3-1,-3 1,-6-5,-4-5,-4-6,0-3,-4-4,-2-1,-4-2,-2-3,-2-3,-1 1,-1 2,1 1,-1 1,1 1,-1 10,1 11,0 14,0 16,0 6,4 7,2 1,-1-2,-1-3,-1-3,-1-3,-1-10,-1-21,0-22,0-24,0-12,0-4,0 5,-1 8,1 10,0 6,4 7,6 7,5 3,4 6,4 4,1 3,2 4,-1 6,1 6,4 11,-3 5,-2 6,-6 3,-5-1,-1-6,-3-3,1-3,-2 0,3-8,-2-15,3-12,-2-7,-2-5,1-2,-1-1,-1 1,-3 0,2 4,0 3,3 5,4 4,3 5,4 2,-2 8,0 5,0 11,-1 6,-2 3,-2 4,-4 6,1-5,-2-3,-2-3,-3-2,-1-1,-2-1,-1 0,0 0,0-4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23.19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0 337,'9'0,"19"0,13 0,17 0,15 0,16 0,18 0,16 0,8 0,11 0,-6 0,-13 0,-11 0,-17 0,-2 0,-2 0,6 0,3 0,5 0,6 0,1 0,2 0,-1 4,-12 1,-6 5,-11 0,-15 2,-12 0,-10 1,-10 0,-3-4,-2-2,5-3,5-2,4-2,7 0,6 0,3 3,2 2,-1 0,-3 3,-2 1,4-2,1-2,2-2,7-1,-1-1,1-1,0 0,-4 4,0 1,0 0,-2-1,-1-1,-2-1,4-1,0-1,0 0,7 0,-2 4,-1 1,1 0,-7 4,1-1,-2-1,-3-1,0-3,2-1,4-1,2-1,7 0,3-1,0 1,0 0,-2-1,-4 1,-4 0,5 0,-7 0,2 0,2 0,-3 0,9 0,7 0,6 0,39 0,14 0,-6 0,-12 0,-15 0,-15 0,-18 0,-14 0,-10 0,-9 0,-8 0,-6 0,4-4,18-2,16-3,19-5,10 0,5-1,-1 1,-14-1,-9 2,-10 4,-12 3,-7 2,-8-2,-2 0,0 0,-2 3,1 0,-1 2,-4-4,2-1,-2 1,-1 1,1 1,5 2,-2 0,-1 1,-3 0,-3 0,-1 0,-3 0,0 1,-1-1,0 0,1 0,-1 0,0 0,1 0,-1 0,1 0,-1 0,1 0,-4 4,-11 6,-6 5,-8 4,-8 0,-1-1,-4 2,-2 2,-3 0,-1 2,3 1,1-5,-1-5,3-1,1-3,-2-3,2 1,1-1,-3-2,-1-2,-3-1,3 2,1 1,-1-1,2 4,9-5,14-3,6-6,5-5,4-3,3-1,-4-4,0-3,1 3,0-1,2 0,-4-2,-1 3,-3 0,0-1,2 3,-3 0,-3-1,0 1,-1 0,-2-2,-4-1,-1-3,-2-1,-4 4,-7 0,-6-1,-3-1,-4 3,3 1,0 2,-1 1,3-2,1 1,4 0,-2-2,-1-3,2-2,3-1,0 4,1-1,-2 5,1 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25.26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0,'0'5,"0"5,4 1,2 2,3 0,1 2,2-2,0 0,-2 4,1-3,3 2,-1 2,1-2,-1 0,-3 2,1-3,-2 1,2-2,0 0,-3 2,2-1,-1 1,2-3,0 1,-3 2,2-1,-1-4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26.36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1 361,'0'-4,"0"-6,0-5,4-4,2-3,4 2,4 0,4 0,7-2,4 0,1 2,0 6,-6 1,-6-3,-3 3,1 3,-2-1,0-3,2 1,3 3,-2-1,0 1,-3-2,1 1,-2 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48.16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50,'9'0,"6"0,18 0,20 0,18 0,21 0,13 0,13 0,8 0,3 0,1 0,7 0,-6 0,-6 0,-6 0,-11 0,-12 0,-9 0,-15 0,-8-4,-6-1,-4-1,-3 2,2 1,0 1,5 1,4 1,0 0,2-4,-1-2,-3 1,1 1,-2 1,-2 2,-7 0,-4 0,0 1,-5 0,-5 1,-4-1,-3 0,-3 0,-2 0,0 0,0 0,0 0,0 0,0 0,0 0,0 0,1 0,0 0,0 0,-5 4,-9 6,-11 1,-6 3,-5-1,-2 1,-2-1,-3-3,1 1,0 3,-1-2,-3-2,-1-3,-1-2,3 1,1 1,-1-2,4 3,-1 0,4 3,-1-1,-2-1,1-3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37.96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0,'0'5,"0"6,5 11,10 10,13 6,10 4,4 1,4 2,9 3,3 2,2 3,0 1,0-3,-12-7,-8-5,-2 0,-2-2,-3-3,-3-2,-1-2,-1-2,-1-5,-4-2,-2-4,-5-1,1-3,-4-4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49.46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341 445,'-4'0,"-6"0,-5-4,0-6,-2-1,-2-8,2-3,-4-3,-3-2,3 0,0 5,4 1,1 1,3-1,-1 3,3 1,2-2,0 4,0-1,-2-6,1-3,-2 2,1 2,2-1,3 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50.59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1,'5'0,"4"4,6 6,5 0,6 8,4 5,5 2,1-2,-2-2,-2-4,-3 0,-6 0,-7-2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51.41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1 341,'0'-4,"0"-6,4-1,10-3,11-7,5-5,7-1,8-6,2 4,1 2,-4 2,-4 0,-6 1,-4 5,-3 5,-6 1,-2 2,-5 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53.04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106 103,'0'-4,"5"-2,4-3,10-5,10-4,9 1,1 3,3 4,-1 4,-4 3,-4 2,-3 1,-3 0,-6 5,-6 10,-2 7,1-1,-1 0,-3 1,-4 1,-2 1,-2 0,-2 1,0-1,-5 5,-14 2,-12-1,-9 3,-7 0,-7-1,1-6,1-7,1-4,6-3,5-4,6-4,8 2,9 5,3-1,0-1,6-3,5 3,11-1,13-2,7 2,6 1,11 2,6-1,7 3,6-1,-4-3,-7-3,-10-2,-6-2,-7-2,-7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54.39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274 52,'0'-5,"0"-4,-4-2,-6 1,-5 3,-4 2,-3 2,-3 2,0 0,-1 2,0 3,5 6,1 6,5 4,4 2,0-1,2-2,2 2,3 0,2 2,1 0,0 1,2 1,-1-1,5 1,5-4,10-2,5-4,3-4,1-5,-1-2,0-3,-2-1,4-1,1 0,0 0,-2 1,-2-1,-5-3,-2-2,-4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2:56.75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1 130,'0'4,"0"14,0 8,0 13,0 7,0 1,0-4,0-1,0-3,0 0,4-6,2-6,-1-2,-1-1,-1-1,-1 0,-1 0,-1 1,0 0,0-9,0-10,0-10,0-9,0-10,-1-6,1-5,0-6,0-4,5 2,4-1,2 3,-1 5,1 7,4 6,3 6,7 2,8-1,2 3,0-1,-3 2,-2 3,3 3,-1 2,-2 3,-1 0,-1 2,-7 3,-5 7,-7 4,1 5,-3 3,3-3,-1 0,-2 0,-2-7,-2-14,-1-11,-1-13,-1-5,-1-2,1-4,0 0,3 1,7 4,5 2,0 1,1 7,3 6,2 5,2 5,1 4,-4 5,0 7,-5 5,0 5,-2 6,-4 4,-4 4,3 5,-2 0,0 1,-2-2,2-3,1 0,-1-1,-1-3,-2-2,-2-3,0-1,-1-5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3:45.92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3623 75,'-9'0,"-6"0,-10 0,-12 0,-5 0,-4 0,-1 0,-7 0,-5 0,-7 0,-3 0,-8 0,-3 0,9 0,2 0,6 0,4 0,1 0,5 0,-1 0,-3 0,3 0,-2-4,1-2,5 1,3 0,-3 2,2 2,2 0,3 0,-2 1,-3 0,3 1,1-5,-1-2,-1 1,4 1,-1 1,0-3,2-1,0 2,3 1,-5 1,-3 1,2 1,-1 1,0 0,-1 0,-1 1,3-1,-4 0,-1 0,3 0,5 0,1 0,-1 0,-2 0,-1 0,1 0,5 0,4 0,0 0,1 0,2 0,3 0,1 0,1 0,1 0,1 0,-1 0,1 0,0 0,-1 0,1 0,0 0,-1 0,0 0,0 0,1 0,-1 0,1 0,-1 0,0 0,0 0,1 0,-1 4,1 2,-1-1,4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3:48.75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75,'4'0,"6"0,9 0,10 0,5 0,8 0,6 0,7 0,7 0,-3 0,1 0,4 0,-7 0,-3 0,2 0,-6 0,3 0,4 0,1 0,-1 0,2 0,0 0,-2 0,-7 0,-2 0,-7 0,-5 0,0 0,1 0,-1 0,6 0,1 0,0 0,-2 0,0 0,1 0,-2 0,1 0,-3 0,1 0,2 0,-2 0,1 0,2 0,-2 0,1 0,-3 0,1 0,-2 0,1 0,2 0,3 0,3 0,1 0,-2 0,3 0,-3 0,1 0,4 0,-2-4,-1-2,0 1,-4-4,0 1,-4 1,0 1,1 3,-1 1,1 1,-2 1,0 0,-1 1,-3-1,0 0,4 1,-1-1,-2 0,-3 0,-3 0,-2-4,-2-2,4 1,1 1,4 1,0 1,-2 1,-1 0,-3 1,-1 0,-1 1,-1-1,3 0,2 0,0 0,-2 0,0 0,-6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3:53.02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0,'0'9,"0"11,0 10,0 9,0 1,0 3,0 7,0 11,0 16,0 13,5-6,1-9,-1-12,0-13,-2-11,-1-7,-1-6,-1-7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3:55.17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620 77,'-4'0,"-6"0,-9 0,-10 0,-5 0,-4 0,0 0,-2 0,-3 0,2 0,4 0,3 8,5 8,1 4,3 8,1 11,-5 8,4 4,1 2,6 4,0-3,4 2,5 0,3-6,3-3,2-1,1 1,1-1,0 2,3 4,7 2,0 1,3-2,7 0,5-2,2-4,4-3,-3-4,2-5,4-4,0-3,3-7,-1-2,-3-1,2-3,-2-4,2-4,4-3,3-2,2-2,3-1,-4 0,-4 1,-5-5,-5-1,-2-4,-3-8,4-10,0-13,4-3,1-7,-6-3,-3-1,-2 5,-5 2,-1 6,1 5,-3 5,-4 4,-3 2,-4 2,-2 0,-2 0,0 1,-1-1,1-5,-1-5,0-1,1 1,0-2,-5 5,-9-5,-6 0,-5-3,-2 1,0 4,0 2,4 3,2 2,1 2,-1 4,4 3,0-1,-2-1,-1-1,-1-1,-2 2,-1 2,0-2,3 0,2 2,-1 5,-1 4,0 0,-2 1,-5-2,-2 1,0 1,1 2,1 3,1 1,1 2,5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38.78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0 949,'0'-10,"5"-7,1-10,5-11,9-2,11 0,10-3,2-2,9-4,-1 6,-4 2,-1-2,2-3,2 2,-4-1,-3 2,-6-1,1 3,-2-2,-1 2,-8 4,-3 3,-6 2,-1 8,-3 2,-5 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4:13.92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1 178,'0'-5,"4"-4,6-3,5-1,8-5,9-2,-1-2,3-2,-1 4,-1 5,1 5,1 4,-2 3,-3 2,-1 2,-2 0,0 0,-2 4,-3 5,-7 6,-5 3,-4 4,-3 1,-1 1,-2 1,0 0,0-1,-4 0,-6 1,-4-6,-5 0,-3-5,3 0,1-3,-2-4,8-2,14-3,12-2,7-1,5 0,1-1,2 4,4 7,0 4,0 5,-2 4,-6 1,-3 1,-4 1,-7 0,1-5,-2-1,-3 0,-2 0,-2 2,-6 1,-5 0,-2 2,-8-5,-4-5,-3-5,-1-4,-4-4,-1-1,1-2,-8 0,0 0,1 0,4 1,3-1,2 1,3 0,1 0,1 0,-1 0,1 0,0 0,4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4:16.72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1064 152,'0'-4,"-4"-6,-6-1,-5-2,-8 0,-1-2,-5-2,-9-3,-7 3,0 3,-1 5,4 4,4 2,0 2,-1 2,1-1,-1 1,-2 0,1 0,0-1,2 0,3 0,4 0,7 4,3 2,1 3,0 1,-1 3,-1 3,-1 3,-1 7,0-1,3-1,2 4,-1 6,4 1,-1-1,4-2,4-3,2-1,4 2,2 1,1 3,0 4,1 0,-1 6,1 0,-1 1,1-4,-1-4,0 0,0-2,4-2,6 0,5 0,0-2,2-2,2 3,2-1,2 0,0-7,-2-2,2-1,3 0,4 1,2 0,-1 2,-1-4,-2-6,-5 0,2-3,0 1,1-2,-1-2,1-3,-1-2,0-1,0-2,0 0,-1-1,1 1,0-1,-1 1,5 0,1 0,0 0,4 0,3-4,0-2,-1-3,-4-5,-2-5,-3-2,-1-3,-1 4,-5 0,-1 0,-5-1,1 3,0 0,-1-1,1 3,-2 0,-4-1,-2-3,-4-1,-1-6,-2-7,0-6,-1 0,1 2,-1 0,1 2,0-2,-1-2,1 1,0-1,0 2,0 3,0 4,-4 7,-1 3,-1 1,-2 0,-1-1,-2 3,0 0,-1 4,0-1,3-1,-2-2,-3 1,1 0,3-1,-2 1,2 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4:08.69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1 176,'0'-4,"4"-6,6-5,5 0,9-2,4-2,10-2,3 3,-2 3,1 2,-2 2,-3 3,-3 3,-4 2,-1 2,-2 1,-1 0,0 1,-4 4,-6 5,0 9,-3 11,-4 3,-3 1,-1-1,-2-2,-6-7,-1-2,-4-2,-5 0,-3-2,0-2,0 2,-1-2,-2-4,3 0,4 2,0-1,-1-3,2 1,-2-1,2 1,0 0,1 1,7-1,9-2,12-3,7-3,9-1,2-1,0-1,3-1,-1 1,2-1,2 1,0-1,0 1,-1 0,-5 0,-2 0,-3 0,-3 0,-5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4:11.17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865 0,'-4'0,"-6"0,-13 0,-12 0,-4 0,-7 0,-5 0,2 0,1 0,5 0,1 0,-5 0,2 0,-5 4,-2 6,4 9,2 6,8 3,6 1,6-1,1-1,7 4,5 1,1 7,2 6,4 3,2 6,2 7,1-3,1-3,1-7,-1-7,1-2,-1 0,0 3,5-7,5 0,5-3,8 3,9-2,3-1,4-2,4-7,-1-2,4-1,4 0,1 2,0-4,-4-1,-2-2,-4-5,-5-3,-1-4,3 3,-1 0,-3-2,-2 0,0-2,1-1,-2 0,2-1,-1 0,4-1,-5-3,-4-2,-2 1,-1-4,0 1,-1 1,-3-3,-2-3,1-4,1-7,2-9,0-6,2-1,-4-11,-5-9,-1-2,-2-4,-5 1,-2 8,-2 5,-2 6,-1 8,-1 2,0-2,1 2,-1 2,1 4,-4 2,-2 2,-4 0,-4 6,0 1,2 0,0 4,-3-1,-3 3,-2 4,-3-1,-1 1,3-2,-2-3,-3 0,-4 3,-6 3,-1 3,6-1,3-1,4 2,0 1,1 2,0 0,0 2,-1 0,4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5:04.58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158 0,'0'13,"0"20,0 27,0 27,0 24,0 15,0 6,0 11,0 5,0 17,0-1,0-6,0-13,0-19,0-18,0-11,0-5,0-14,0-3,0-3,0 5,5 0,0 1,5 3,-1 1,4-6,-1 2,-3 0,-3-10,-2-3,-2-4,-1-5,3-2,2-4,-2-4,0 1,-1-2,-2-1,0 0,-1-2,0-1,0-3,0-3,0-5,0-1,-1-3,1-1,0-1,0 0,0 0,0 0,0 0,0 0,0 1,5-5,5-5,1-9,3-15,3-14,-1-11,0-8,3-2,1 3,-2 4,0 9,-3 4,-4 3,0 0,-2 0,-2 7,-3 11,-5 9,-8 9,-6 1,-1 2,-1-1,2-1,-1-2,2 1,4 2,0-3,0 2,-1-3,1 1,-2-2,1 1,-2-1,-3-3,-2-4,-4-1,-1-3,-1 0,4-6,0-1,4-4,1 0,2-3,0 1,-3 3,2-2,0 2,1-3,3-3,-1 1,2 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5:08.04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175 1,'0'4,"0"6,0 5,0 5,-4 2,-2 2,-3-3,-1-1,2 1,-3-4,-3 0,-3 1,1 1,3 3,-1-4,3 0,-1-3,1 0,3 2,2 2,3-7,2-9,4-13,7-10,1-5,0-3,0 3,0 3,2 4,-2 1,-2-1,-3-1,-3-2,4-1,3 3,1 0,-2 0,2 2,4 5,2 4,3 4,3 2,1 6,1 2,0 0,-3 3,-3 4,1 5,-4 2,1-1,-4 0,1-3,-2-1,1-2,-2 1,-3 2,2-2,3-3,0 1,-3-2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5:10.13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0 127,'5'0,"4"0,6-4,9-6,8-5,3-1,9 0,4 1,-1-1,-1 3,-3 4,-5 2,-5 4,-4 1,-3 2,-1 0,-5 5,-2 5,-4 6,-4 3,-4 4,-3 6,-1 2,-3 4,1 5,-1-1,-8 2,-3 2,-4 3,-7 1,-3 1,-7 6,-14 5,1-3,4-6,14-12,19-13,20-10,17-8,15-5,6-3,2-1,-3 0,-2-1,0 2,-3 4,-1 2,-4 0,-3-1,-5-1,-2-1,-2-1,-1-1,-1 0,-4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5:12.64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228 53,'-5'0,"-4"0,-6 0,-5 0,-2 0,-3 4,0 1,-1 9,5 6,1 3,4 3,5 4,4 7,3 4,3 0,1-3,1-3,4-4,2-3,7-6,11-3,4-4,6-6,6-3,3-3,0-2,-5-2,-3 1,-5-1,-3-4,-3-10,0-10,-1-10,0-7,0-5,-5-2,0 2,-4 1,-1 4,-2 5,-3 5,1 8,-1 3,-3 2,-1 8,2 10,0 13,3 18,-1 12,3 11,0 5,1 1,-2-1,-2-6,-2-8,-4-7,-1-6,-1-4,-1-2,-1-1,1-1,-1 0,1-7,0-12,-1-19,1-14,0-8,0-5,4 0,2 3,-1 0,4 2,0 4,-2 2,-1 3,1 2,5 1,4 5,7 6,5 5,1 4,1 4,2 1,1 0,-5 6,-4 0,-5 5,-2 7,0 11,-3 3,-3 1,-4-1,-3-2,-3-10,0-12,-2-13,1-9,-1-6,4-4,2-2,5 3,3 5,1 2,2 4,2 4,3 3,1 2,2 2,0 1,1 1,-4 4,-1 5,0 6,0 4,-2 3,-1-3,-3 4,-4 2,1-4,-2-1,-3 0,-1 1,-3 1,-1-4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5:15.92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289 0,'0'13,"0"20,0 18,0 17,0 17,0 8,0 0,0-4,0-3,0-9,-4-8,-1-4,-1 0,2-8,1-4,1-3,1-6,1-2,-4-4,-2-4,1-4,-3-2,0-3,1-1,1 0,3 0,1 0,1 0,1 0,0 1,1-1,-1 1,0 0,1-1,-1 1,0 0,0-1,0 1,0 0,4-5,2-9,7-11,7-14,-1-9,1 0,-3-1,4-8,-1-4,-1 5,1 7,-7 8,-9 7,-7 9,-6 9,-5 2,-6 1,2 1,-1-1,2 1,1-1,3 1,-1-1,2 1,3 3,-1-2,2 2,-3-3,-3 2,-4-3,-3-7,-2-8,-1-9,-1-6,4-4,1 2,5-1,-1 4,4 1,3 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5:18.19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325 3,'5'0,"4"0,2 4,7 2,0 3,2 1,-3 3,-4 3,0-1,2 1,-2 2,1-2,-1 0,0-2,-1 1,-7-3,-9-3,-7-7,-7-4,0-6,-1-6,-1 0,2-3,0-2,-1 3,3-1,0 2,3 1,-1 1,-3 4,3-1,-2 1,-1 2,-3 2,-1 2,-2 2,-1 1,-1 0,0 0,4 5,1 1,1 0,3 3,4 4,4 4,0-1,-4 1,0-2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17:40.22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0,'0'5,"0"6,0 5,5 6,1 3,9 7,7 12,9 8,4 0,0 0,0 1,-2 1,-2-9,-1-3,-6-3,-3-9,1-4,0-3,2 0,1 1,-3 1,-1-4,0-6,-2 0,-1 2,-3 3,-4-3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5:19.34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1,'0'12,"0"22,0 13,0 6,0 0,0 2,0-4,0-6,0-2,0 0,0 0,0-2,0-4,0-4,0-4,0-2,0-2,0-5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21:25:22.19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150 1,'-4'0,"-6"0,-5 8,-4 3,1 4,4 7,-1 5,3 2,3-1,-1 0,2-1,1 0,3-1,1-1,2 0,0-1,2 0,3-3,6-2,6-4,4-5,7-3,2-3,2-3,-1-1,-1-1,-1 0,-2-4,-1-5,-4-6,-2-4,-4-2,0-3,-3-4,0 2,-1 1,-3 2,-2 0,-3 0,-2 0,0 0,-1-1,-1 1,0 12,5 16,1 13,0 11,-1 9,4 7,-1 4,-1-1,-1-6,2-4,0-5,-1-4,-1-10,-2-13,-2-11,0-10,-1-9,0-5,0-2,-1 1,5 5,2 3,-1 1,4 0,4 0,0 0,1 3,4 5,2 4,2 5,1 3,2 2,0 0,0 9,0 8,-4 4,-6 3,-5 2,-1-4,-1-1,-2 0,-2 0,-2-7,-1-10,-1-11,0-7,-1-6,1-4,4-2,1-5,0-1,4 4,3 3,5 2,3 1,3 3,2 6,0 4,0 5,1 2,-1 6,-4 6,-2 10,-3 6,-1 3,-3 4,-3 1,-4 4,3-1,-2-3,0-3,-3-2,0-2,-2-5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88AC-7227-4F6D-9E17-27458B0EF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25C53-92AE-4E07-9B02-B8CD47E01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99D75-DE5D-487F-9BDC-5E7EAB84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B13E1-C05B-43A0-AFBD-982EE99A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08902-F187-4257-A20C-C3DC2380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7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7229-0EAD-482E-B6C0-7F6DE904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900A9-665C-415C-AF3B-C663B526D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8FEC-D708-4169-8AF9-37F22EAB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5E4AC-20BF-4FD7-846C-89D03F2B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526E2-2E70-4139-9A19-FE260AE7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0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14D0A-CA89-4987-B496-C1EA8F453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35687-AE0E-4B6B-97E4-5D6728048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658A2-943C-4648-997B-26BBFFAB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F6337-2B74-4A52-9EDB-80E093B4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2304-F08D-4299-915E-DBEDE85A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4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B910-6E21-4865-9C62-FE80E648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020E-296B-457A-A618-9352DF138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4FCEB-C7A4-4BBB-9029-08739BCE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AD7-DDD0-4A32-A892-DCFCE43D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F72D-39A6-4F93-A08C-323FF7DE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6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C0B9-62F0-4CED-B2B3-81B7330B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3967C-05A9-42E3-B253-58E9FC103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B5B47-CEA1-45DA-AA4F-3783F1A2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5A099-B4FE-4059-877E-E101AD9D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FF348-EF2B-4230-A6FC-5CEE1B0F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0776-3E5A-4F98-A6CD-E66E6C87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94DC3-7E81-4211-9F1E-BAC26D308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6DD6E-A311-4F6A-BE64-B6D200F43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18729-F124-476D-AA2C-C985B3B0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5496-36C4-48DE-BBF7-D06D5937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78E92-D01E-45E3-AA01-543BAE83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4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3C37-F71E-4C68-BA31-9EEFB32D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4D6FA-701B-449E-B22D-64FF78343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C96A4-5D88-4610-939A-231AC0000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51B3A-CBAC-4B10-9D46-8EA04C3B5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DC2E2-8ADD-4201-8B44-814CC59E6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6B3D2-F8BC-4646-8FB0-4E6AF1CD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891592-8EB0-410C-A580-E93ABF12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29EB7-51DE-4941-BB2D-A0BFBBF2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0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9D8B-C04D-41FC-86A2-274C5810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8502F-390B-4394-9172-6D78A088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CC3BE-8A1A-48D7-AA3C-03D79BBF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3F90A-B149-4D55-9A5A-2E2AA26D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6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9EA19-515E-46EA-96C3-7D71FA9D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D92CC-F369-4B1C-9754-E5C7879F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6B418-E153-498A-89F4-42502849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0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5326-3ADA-4B37-89CA-C79C1EFE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EC29-CC5F-4635-A6F9-292FB038F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5A1E6-20A7-4C3C-8E23-745B69D0B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D6CFA-1443-442B-B12F-C9A9B62B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19527-0CFA-411E-9B25-1464A67A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D9A5-8C79-4385-98BD-B5BCA24E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A3D6-7474-4F7D-B4E0-F18AEA82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42286-4054-4BB1-8E4B-F35200662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F59A7-0BAC-4C49-A52F-BA159F7C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1CDD6-1F94-4A03-906F-9B35EBC1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1A8FD-6985-489E-8D4B-4942AF6C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0F7E2-A4D5-47DA-816F-7C002E13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2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5ADC4-1DC0-4D8C-A9DF-377C2951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A6282-8EA9-41D2-8322-6EA8057BE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5936F-BB17-4B90-9A5F-7BBDAF5D5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AD3F-D810-4C38-9898-3605C87C06E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F3287-5C40-4676-80A1-7FF080CC3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1A50-E06A-4FBC-9F77-746FE8D65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51F1-FC23-4E3C-8F42-1A59896B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2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23.png"/><Relationship Id="rId50" Type="http://schemas.openxmlformats.org/officeDocument/2006/relationships/customXml" Target="../ink/ink23.xml"/><Relationship Id="rId55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6" Type="http://schemas.openxmlformats.org/officeDocument/2006/relationships/customXml" Target="../ink/ink6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18.png"/><Relationship Id="rId40" Type="http://schemas.openxmlformats.org/officeDocument/2006/relationships/customXml" Target="../ink/ink18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7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3.png"/><Relationship Id="rId30" Type="http://schemas.openxmlformats.org/officeDocument/2006/relationships/customXml" Target="../ink/ink13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2.xml"/><Relationship Id="rId56" Type="http://schemas.openxmlformats.org/officeDocument/2006/relationships/customXml" Target="../ink/ink26.xml"/><Relationship Id="rId8" Type="http://schemas.openxmlformats.org/officeDocument/2006/relationships/customXml" Target="../ink/ink2.xml"/><Relationship Id="rId51" Type="http://schemas.openxmlformats.org/officeDocument/2006/relationships/image" Target="../media/image25.png"/><Relationship Id="rId3" Type="http://schemas.openxmlformats.org/officeDocument/2006/relationships/audio" Target="../media/media2.m4a"/><Relationship Id="rId12" Type="http://schemas.openxmlformats.org/officeDocument/2006/relationships/customXml" Target="../ink/ink4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29.png"/><Relationship Id="rId20" Type="http://schemas.openxmlformats.org/officeDocument/2006/relationships/customXml" Target="../ink/ink8.xml"/><Relationship Id="rId41" Type="http://schemas.openxmlformats.org/officeDocument/2006/relationships/image" Target="../media/image20.png"/><Relationship Id="rId54" Type="http://schemas.openxmlformats.org/officeDocument/2006/relationships/customXml" Target="../ink/ink25.xml"/><Relationship Id="rId62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3.xml"/><Relationship Id="rId31" Type="http://schemas.openxmlformats.org/officeDocument/2006/relationships/image" Target="../media/image15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.xml"/><Relationship Id="rId21" Type="http://schemas.openxmlformats.org/officeDocument/2006/relationships/image" Target="../media/image39.png"/><Relationship Id="rId34" Type="http://schemas.openxmlformats.org/officeDocument/2006/relationships/customXml" Target="../ink/ink43.xml"/><Relationship Id="rId42" Type="http://schemas.openxmlformats.org/officeDocument/2006/relationships/customXml" Target="../ink/ink47.xml"/><Relationship Id="rId47" Type="http://schemas.openxmlformats.org/officeDocument/2006/relationships/image" Target="../media/image52.png"/><Relationship Id="rId50" Type="http://schemas.openxmlformats.org/officeDocument/2006/relationships/customXml" Target="../ink/ink51.xml"/><Relationship Id="rId55" Type="http://schemas.openxmlformats.org/officeDocument/2006/relationships/image" Target="../media/image56.png"/><Relationship Id="rId63" Type="http://schemas.openxmlformats.org/officeDocument/2006/relationships/image" Target="../media/image60.png"/><Relationship Id="rId7" Type="http://schemas.openxmlformats.org/officeDocument/2006/relationships/image" Target="../media/image32.png"/><Relationship Id="rId2" Type="http://schemas.microsoft.com/office/2007/relationships/media" Target="../media/media3.m4a"/><Relationship Id="rId16" Type="http://schemas.openxmlformats.org/officeDocument/2006/relationships/customXml" Target="../ink/ink34.xml"/><Relationship Id="rId29" Type="http://schemas.openxmlformats.org/officeDocument/2006/relationships/image" Target="../media/image43.png"/><Relationship Id="rId11" Type="http://schemas.openxmlformats.org/officeDocument/2006/relationships/image" Target="../media/image34.png"/><Relationship Id="rId24" Type="http://schemas.openxmlformats.org/officeDocument/2006/relationships/customXml" Target="../ink/ink38.xml"/><Relationship Id="rId32" Type="http://schemas.openxmlformats.org/officeDocument/2006/relationships/customXml" Target="../ink/ink42.xml"/><Relationship Id="rId37" Type="http://schemas.openxmlformats.org/officeDocument/2006/relationships/image" Target="../media/image47.png"/><Relationship Id="rId40" Type="http://schemas.openxmlformats.org/officeDocument/2006/relationships/customXml" Target="../ink/ink46.xml"/><Relationship Id="rId45" Type="http://schemas.openxmlformats.org/officeDocument/2006/relationships/image" Target="../media/image51.png"/><Relationship Id="rId53" Type="http://schemas.openxmlformats.org/officeDocument/2006/relationships/image" Target="../media/image55.png"/><Relationship Id="rId58" Type="http://schemas.openxmlformats.org/officeDocument/2006/relationships/customXml" Target="../ink/ink55.xml"/><Relationship Id="rId66" Type="http://schemas.openxmlformats.org/officeDocument/2006/relationships/image" Target="../media/image1.png"/><Relationship Id="rId5" Type="http://schemas.openxmlformats.org/officeDocument/2006/relationships/image" Target="../media/image31.png"/><Relationship Id="rId61" Type="http://schemas.openxmlformats.org/officeDocument/2006/relationships/image" Target="../media/image59.png"/><Relationship Id="rId19" Type="http://schemas.openxmlformats.org/officeDocument/2006/relationships/image" Target="../media/image38.png"/><Relationship Id="rId14" Type="http://schemas.openxmlformats.org/officeDocument/2006/relationships/customXml" Target="../ink/ink33.xml"/><Relationship Id="rId22" Type="http://schemas.openxmlformats.org/officeDocument/2006/relationships/customXml" Target="../ink/ink37.xml"/><Relationship Id="rId27" Type="http://schemas.openxmlformats.org/officeDocument/2006/relationships/image" Target="../media/image42.png"/><Relationship Id="rId30" Type="http://schemas.openxmlformats.org/officeDocument/2006/relationships/customXml" Target="../ink/ink41.xml"/><Relationship Id="rId35" Type="http://schemas.openxmlformats.org/officeDocument/2006/relationships/image" Target="../media/image46.png"/><Relationship Id="rId43" Type="http://schemas.openxmlformats.org/officeDocument/2006/relationships/image" Target="../media/image50.png"/><Relationship Id="rId48" Type="http://schemas.openxmlformats.org/officeDocument/2006/relationships/customXml" Target="../ink/ink50.xml"/><Relationship Id="rId56" Type="http://schemas.openxmlformats.org/officeDocument/2006/relationships/customXml" Target="../ink/ink54.xml"/><Relationship Id="rId64" Type="http://schemas.openxmlformats.org/officeDocument/2006/relationships/customXml" Target="../ink/ink58.xml"/><Relationship Id="rId8" Type="http://schemas.openxmlformats.org/officeDocument/2006/relationships/customXml" Target="../ink/ink30.xml"/><Relationship Id="rId51" Type="http://schemas.openxmlformats.org/officeDocument/2006/relationships/image" Target="../media/image54.png"/><Relationship Id="rId3" Type="http://schemas.openxmlformats.org/officeDocument/2006/relationships/audio" Target="../media/media3.m4a"/><Relationship Id="rId12" Type="http://schemas.openxmlformats.org/officeDocument/2006/relationships/customXml" Target="../ink/ink32.xml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33" Type="http://schemas.openxmlformats.org/officeDocument/2006/relationships/image" Target="../media/image45.png"/><Relationship Id="rId38" Type="http://schemas.openxmlformats.org/officeDocument/2006/relationships/customXml" Target="../ink/ink45.xml"/><Relationship Id="rId46" Type="http://schemas.openxmlformats.org/officeDocument/2006/relationships/customXml" Target="../ink/ink49.xml"/><Relationship Id="rId59" Type="http://schemas.openxmlformats.org/officeDocument/2006/relationships/image" Target="../media/image58.png"/><Relationship Id="rId20" Type="http://schemas.openxmlformats.org/officeDocument/2006/relationships/customXml" Target="../ink/ink36.xml"/><Relationship Id="rId41" Type="http://schemas.openxmlformats.org/officeDocument/2006/relationships/image" Target="../media/image49.png"/><Relationship Id="rId54" Type="http://schemas.openxmlformats.org/officeDocument/2006/relationships/customXml" Target="../ink/ink53.xml"/><Relationship Id="rId62" Type="http://schemas.openxmlformats.org/officeDocument/2006/relationships/customXml" Target="../ink/ink57.xml"/><Relationship Id="rId1" Type="http://schemas.openxmlformats.org/officeDocument/2006/relationships/tags" Target="../tags/tag2.xml"/><Relationship Id="rId6" Type="http://schemas.openxmlformats.org/officeDocument/2006/relationships/customXml" Target="../ink/ink29.xml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28" Type="http://schemas.openxmlformats.org/officeDocument/2006/relationships/customXml" Target="../ink/ink40.xml"/><Relationship Id="rId36" Type="http://schemas.openxmlformats.org/officeDocument/2006/relationships/customXml" Target="../ink/ink44.xml"/><Relationship Id="rId49" Type="http://schemas.openxmlformats.org/officeDocument/2006/relationships/image" Target="../media/image53.png"/><Relationship Id="rId57" Type="http://schemas.openxmlformats.org/officeDocument/2006/relationships/image" Target="../media/image57.png"/><Relationship Id="rId10" Type="http://schemas.openxmlformats.org/officeDocument/2006/relationships/customXml" Target="../ink/ink31.xml"/><Relationship Id="rId31" Type="http://schemas.openxmlformats.org/officeDocument/2006/relationships/image" Target="../media/image44.png"/><Relationship Id="rId44" Type="http://schemas.openxmlformats.org/officeDocument/2006/relationships/customXml" Target="../ink/ink48.xml"/><Relationship Id="rId52" Type="http://schemas.openxmlformats.org/officeDocument/2006/relationships/customXml" Target="../ink/ink52.xml"/><Relationship Id="rId60" Type="http://schemas.openxmlformats.org/officeDocument/2006/relationships/customXml" Target="../ink/ink56.xml"/><Relationship Id="rId65" Type="http://schemas.openxmlformats.org/officeDocument/2006/relationships/image" Target="../media/image6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customXml" Target="../ink/ink35.xml"/><Relationship Id="rId3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9" Type="http://schemas.openxmlformats.org/officeDocument/2006/relationships/image" Target="../media/image79.png"/><Relationship Id="rId21" Type="http://schemas.openxmlformats.org/officeDocument/2006/relationships/image" Target="../media/image70.png"/><Relationship Id="rId34" Type="http://schemas.openxmlformats.org/officeDocument/2006/relationships/customXml" Target="../ink/ink73.xml"/><Relationship Id="rId7" Type="http://schemas.openxmlformats.org/officeDocument/2006/relationships/image" Target="../media/image63.png"/><Relationship Id="rId12" Type="http://schemas.openxmlformats.org/officeDocument/2006/relationships/customXml" Target="../ink/ink62.xml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33" Type="http://schemas.openxmlformats.org/officeDocument/2006/relationships/image" Target="../media/image76.png"/><Relationship Id="rId38" Type="http://schemas.openxmlformats.org/officeDocument/2006/relationships/customXml" Target="../ink/ink75.xml"/><Relationship Id="rId2" Type="http://schemas.microsoft.com/office/2007/relationships/media" Target="../media/media4.m4a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74.png"/><Relationship Id="rId1" Type="http://schemas.openxmlformats.org/officeDocument/2006/relationships/tags" Target="../tags/tag3.xml"/><Relationship Id="rId6" Type="http://schemas.openxmlformats.org/officeDocument/2006/relationships/customXml" Target="../ink/ink59.xml"/><Relationship Id="rId11" Type="http://schemas.openxmlformats.org/officeDocument/2006/relationships/image" Target="../media/image65.png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78.png"/><Relationship Id="rId40" Type="http://schemas.openxmlformats.org/officeDocument/2006/relationships/image" Target="../media/image1.png"/><Relationship Id="rId5" Type="http://schemas.openxmlformats.org/officeDocument/2006/relationships/image" Target="../media/image62.png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10" Type="http://schemas.openxmlformats.org/officeDocument/2006/relationships/customXml" Target="../ink/ink61.xml"/><Relationship Id="rId19" Type="http://schemas.openxmlformats.org/officeDocument/2006/relationships/image" Target="../media/image69.png"/><Relationship Id="rId31" Type="http://schemas.openxmlformats.org/officeDocument/2006/relationships/image" Target="../media/image7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4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73.png"/><Relationship Id="rId30" Type="http://schemas.openxmlformats.org/officeDocument/2006/relationships/customXml" Target="../ink/ink71.xml"/><Relationship Id="rId35" Type="http://schemas.openxmlformats.org/officeDocument/2006/relationships/image" Target="../media/image77.png"/><Relationship Id="rId8" Type="http://schemas.openxmlformats.org/officeDocument/2006/relationships/customXml" Target="../ink/ink60.xml"/><Relationship Id="rId3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customXml" Target="../ink/ink82.xml"/><Relationship Id="rId26" Type="http://schemas.openxmlformats.org/officeDocument/2006/relationships/customXml" Target="../ink/ink86.xml"/><Relationship Id="rId21" Type="http://schemas.openxmlformats.org/officeDocument/2006/relationships/image" Target="../media/image88.png"/><Relationship Id="rId34" Type="http://schemas.openxmlformats.org/officeDocument/2006/relationships/customXml" Target="../ink/ink90.xml"/><Relationship Id="rId7" Type="http://schemas.openxmlformats.org/officeDocument/2006/relationships/image" Target="../media/image81.png"/><Relationship Id="rId12" Type="http://schemas.openxmlformats.org/officeDocument/2006/relationships/customXml" Target="../ink/ink79.xml"/><Relationship Id="rId17" Type="http://schemas.openxmlformats.org/officeDocument/2006/relationships/image" Target="../media/image86.png"/><Relationship Id="rId25" Type="http://schemas.openxmlformats.org/officeDocument/2006/relationships/image" Target="../media/image90.png"/><Relationship Id="rId33" Type="http://schemas.openxmlformats.org/officeDocument/2006/relationships/image" Target="../media/image94.png"/><Relationship Id="rId38" Type="http://schemas.openxmlformats.org/officeDocument/2006/relationships/image" Target="../media/image1.png"/><Relationship Id="rId2" Type="http://schemas.microsoft.com/office/2007/relationships/media" Target="../media/media5.m4a"/><Relationship Id="rId16" Type="http://schemas.openxmlformats.org/officeDocument/2006/relationships/customXml" Target="../ink/ink81.xml"/><Relationship Id="rId20" Type="http://schemas.openxmlformats.org/officeDocument/2006/relationships/customXml" Target="../ink/ink83.xml"/><Relationship Id="rId29" Type="http://schemas.openxmlformats.org/officeDocument/2006/relationships/image" Target="../media/image92.png"/><Relationship Id="rId1" Type="http://schemas.openxmlformats.org/officeDocument/2006/relationships/tags" Target="../tags/tag4.xml"/><Relationship Id="rId6" Type="http://schemas.openxmlformats.org/officeDocument/2006/relationships/customXml" Target="../ink/ink76.xml"/><Relationship Id="rId11" Type="http://schemas.openxmlformats.org/officeDocument/2006/relationships/image" Target="../media/image83.png"/><Relationship Id="rId24" Type="http://schemas.openxmlformats.org/officeDocument/2006/relationships/customXml" Target="../ink/ink85.xml"/><Relationship Id="rId32" Type="http://schemas.openxmlformats.org/officeDocument/2006/relationships/customXml" Target="../ink/ink89.xml"/><Relationship Id="rId37" Type="http://schemas.openxmlformats.org/officeDocument/2006/relationships/image" Target="../media/image96.png"/><Relationship Id="rId5" Type="http://schemas.openxmlformats.org/officeDocument/2006/relationships/image" Target="../media/image80.png"/><Relationship Id="rId15" Type="http://schemas.openxmlformats.org/officeDocument/2006/relationships/image" Target="../media/image85.png"/><Relationship Id="rId23" Type="http://schemas.openxmlformats.org/officeDocument/2006/relationships/image" Target="../media/image89.png"/><Relationship Id="rId28" Type="http://schemas.openxmlformats.org/officeDocument/2006/relationships/customXml" Target="../ink/ink87.xml"/><Relationship Id="rId36" Type="http://schemas.openxmlformats.org/officeDocument/2006/relationships/customXml" Target="../ink/ink91.xml"/><Relationship Id="rId10" Type="http://schemas.openxmlformats.org/officeDocument/2006/relationships/customXml" Target="../ink/ink78.xml"/><Relationship Id="rId19" Type="http://schemas.openxmlformats.org/officeDocument/2006/relationships/image" Target="../media/image87.png"/><Relationship Id="rId31" Type="http://schemas.openxmlformats.org/officeDocument/2006/relationships/image" Target="../media/image9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2.png"/><Relationship Id="rId14" Type="http://schemas.openxmlformats.org/officeDocument/2006/relationships/customXml" Target="../ink/ink80.xml"/><Relationship Id="rId22" Type="http://schemas.openxmlformats.org/officeDocument/2006/relationships/customXml" Target="../ink/ink84.xml"/><Relationship Id="rId27" Type="http://schemas.openxmlformats.org/officeDocument/2006/relationships/image" Target="../media/image91.png"/><Relationship Id="rId30" Type="http://schemas.openxmlformats.org/officeDocument/2006/relationships/customXml" Target="../ink/ink88.xml"/><Relationship Id="rId35" Type="http://schemas.openxmlformats.org/officeDocument/2006/relationships/image" Target="../media/image95.png"/><Relationship Id="rId8" Type="http://schemas.openxmlformats.org/officeDocument/2006/relationships/customXml" Target="../ink/ink77.xml"/><Relationship Id="rId3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>
            <a:extLst>
              <a:ext uri="{FF2B5EF4-FFF2-40B4-BE49-F238E27FC236}">
                <a16:creationId xmlns:a16="http://schemas.microsoft.com/office/drawing/2014/main" id="{C420E01C-E5EE-40E4-A90F-2453EBEDBDB4}"/>
              </a:ext>
            </a:extLst>
          </p:cNvPr>
          <p:cNvSpPr/>
          <p:nvPr/>
        </p:nvSpPr>
        <p:spPr>
          <a:xfrm>
            <a:off x="914400" y="2857500"/>
            <a:ext cx="2161309" cy="232756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58749E5-6FE0-4384-B561-5BFCFCCE101B}"/>
              </a:ext>
            </a:extLst>
          </p:cNvPr>
          <p:cNvSpPr/>
          <p:nvPr/>
        </p:nvSpPr>
        <p:spPr>
          <a:xfrm>
            <a:off x="8468591" y="633845"/>
            <a:ext cx="2909454" cy="2441864"/>
          </a:xfrm>
          <a:prstGeom prst="frame">
            <a:avLst>
              <a:gd name="adj1" fmla="val 28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365FB0C6-A0FD-4B76-BF72-D0EB353078D7}"/>
              </a:ext>
            </a:extLst>
          </p:cNvPr>
          <p:cNvSpPr/>
          <p:nvPr/>
        </p:nvSpPr>
        <p:spPr>
          <a:xfrm>
            <a:off x="9116293" y="3948546"/>
            <a:ext cx="2275609" cy="2202873"/>
          </a:xfrm>
          <a:prstGeom prst="plus">
            <a:avLst>
              <a:gd name="adj" fmla="val 32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8D9AEE-75EC-483E-9C39-D2791F1C21C1}"/>
              </a:ext>
            </a:extLst>
          </p:cNvPr>
          <p:cNvGrpSpPr/>
          <p:nvPr/>
        </p:nvGrpSpPr>
        <p:grpSpPr>
          <a:xfrm>
            <a:off x="4062845" y="800098"/>
            <a:ext cx="1943100" cy="1620983"/>
            <a:chOff x="3803073" y="1174172"/>
            <a:chExt cx="1071994" cy="955964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FEAB32C0-2321-4060-92E4-DBFCAF81F6F6}"/>
                </a:ext>
              </a:extLst>
            </p:cNvPr>
            <p:cNvSpPr/>
            <p:nvPr/>
          </p:nvSpPr>
          <p:spPr>
            <a:xfrm>
              <a:off x="3803073" y="1174173"/>
              <a:ext cx="613063" cy="955963"/>
            </a:xfrm>
            <a:prstGeom prst="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D0E46E11-77D9-4708-89E6-9B7B59BFD6F9}"/>
                </a:ext>
              </a:extLst>
            </p:cNvPr>
            <p:cNvSpPr/>
            <p:nvPr/>
          </p:nvSpPr>
          <p:spPr>
            <a:xfrm flipH="1">
              <a:off x="4262004" y="1174172"/>
              <a:ext cx="613063" cy="955963"/>
            </a:xfrm>
            <a:prstGeom prst="corne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0ECC6B4-A137-4C90-B711-332B43DD1EB4}"/>
              </a:ext>
            </a:extLst>
          </p:cNvPr>
          <p:cNvSpPr/>
          <p:nvPr/>
        </p:nvSpPr>
        <p:spPr>
          <a:xfrm>
            <a:off x="3387436" y="2967335"/>
            <a:ext cx="56318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  <a:endParaRPr lang="en-US" sz="5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the area of compound shapes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CC0F87CC-4195-454E-BCF0-2B2FB8F13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78"/>
    </mc:Choice>
    <mc:Fallback>
      <p:transition spd="slow" advTm="59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0A42E3-4F7E-4400-B467-317598154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78" y="720002"/>
            <a:ext cx="4619625" cy="521017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2CDDBC5-2043-450A-942A-B1A97B80B7E8}"/>
              </a:ext>
            </a:extLst>
          </p:cNvPr>
          <p:cNvGrpSpPr/>
          <p:nvPr/>
        </p:nvGrpSpPr>
        <p:grpSpPr>
          <a:xfrm>
            <a:off x="1987513" y="1655906"/>
            <a:ext cx="2065680" cy="3214440"/>
            <a:chOff x="1987513" y="1655906"/>
            <a:chExt cx="2065680" cy="32144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93ECF01-7344-42CD-84D9-F46CE093BA5E}"/>
                    </a:ext>
                  </a:extLst>
                </p14:cNvPr>
                <p14:cNvContentPartPr/>
                <p14:nvPr/>
              </p14:nvContentPartPr>
              <p14:xfrm>
                <a:off x="1987513" y="1709186"/>
                <a:ext cx="294840" cy="321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93ECF01-7344-42CD-84D9-F46CE093BA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1513" y="1493546"/>
                  <a:ext cx="36648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1A0BEF-4E37-4685-9B17-513E0885B632}"/>
                    </a:ext>
                  </a:extLst>
                </p14:cNvPr>
                <p14:cNvContentPartPr/>
                <p14:nvPr/>
              </p14:nvContentPartPr>
              <p14:xfrm>
                <a:off x="2027113" y="1762466"/>
                <a:ext cx="227880" cy="22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1A0BEF-4E37-4685-9B17-513E0885B6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1473" y="1546466"/>
                  <a:ext cx="29952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1FB6B0-8270-4CB1-B38A-FA22CC336988}"/>
                    </a:ext>
                  </a:extLst>
                </p14:cNvPr>
                <p14:cNvContentPartPr/>
                <p14:nvPr/>
              </p14:nvContentPartPr>
              <p14:xfrm>
                <a:off x="2504473" y="1758506"/>
                <a:ext cx="461520" cy="226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1FB6B0-8270-4CB1-B38A-FA22CC3369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68473" y="1542866"/>
                  <a:ext cx="53316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8F31C7-45B4-4B47-82A9-96A677A61948}"/>
                    </a:ext>
                  </a:extLst>
                </p14:cNvPr>
                <p14:cNvContentPartPr/>
                <p14:nvPr/>
              </p14:nvContentPartPr>
              <p14:xfrm>
                <a:off x="2613913" y="1761386"/>
                <a:ext cx="192240" cy="226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8F31C7-45B4-4B47-82A9-96A677A619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7913" y="1545386"/>
                  <a:ext cx="26388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DE7569-248E-4F41-BEC5-262B0A4C693C}"/>
                    </a:ext>
                  </a:extLst>
                </p14:cNvPr>
                <p14:cNvContentPartPr/>
                <p14:nvPr/>
              </p14:nvContentPartPr>
              <p14:xfrm>
                <a:off x="3130153" y="1728986"/>
                <a:ext cx="271440" cy="186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DE7569-248E-4F41-BEC5-262B0A4C69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94513" y="1513346"/>
                  <a:ext cx="34308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632921-EC54-451D-845B-C493AE8BA2C2}"/>
                    </a:ext>
                  </a:extLst>
                </p14:cNvPr>
                <p14:cNvContentPartPr/>
                <p14:nvPr/>
              </p14:nvContentPartPr>
              <p14:xfrm>
                <a:off x="3219793" y="1746986"/>
                <a:ext cx="206280" cy="181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632921-EC54-451D-845B-C493AE8BA2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84153" y="1530986"/>
                  <a:ext cx="27792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3BA1BE-5460-4620-B52C-57072F3BB960}"/>
                    </a:ext>
                  </a:extLst>
                </p14:cNvPr>
                <p14:cNvContentPartPr/>
                <p14:nvPr/>
              </p14:nvContentPartPr>
              <p14:xfrm>
                <a:off x="3737113" y="1679306"/>
                <a:ext cx="312120" cy="315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3BA1BE-5460-4620-B52C-57072F3BB9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01113" y="1463306"/>
                  <a:ext cx="38376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ECF84C-CC3D-44E7-A22C-36078133443D}"/>
                    </a:ext>
                  </a:extLst>
                </p14:cNvPr>
                <p14:cNvContentPartPr/>
                <p14:nvPr/>
              </p14:nvContentPartPr>
              <p14:xfrm>
                <a:off x="3766633" y="1655906"/>
                <a:ext cx="286560" cy="341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ECF84C-CC3D-44E7-A22C-3607813344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30633" y="1439906"/>
                  <a:ext cx="35820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087622-357F-45A5-A918-522B392AC2DC}"/>
                    </a:ext>
                  </a:extLst>
                </p14:cNvPr>
                <p14:cNvContentPartPr/>
                <p14:nvPr/>
              </p14:nvContentPartPr>
              <p14:xfrm>
                <a:off x="2027113" y="2275826"/>
                <a:ext cx="195840" cy="288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087622-357F-45A5-A918-522B392AC2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91473" y="2059826"/>
                  <a:ext cx="26748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EA16B3-B26F-4513-B437-49271FC4909C}"/>
                    </a:ext>
                  </a:extLst>
                </p14:cNvPr>
                <p14:cNvContentPartPr/>
                <p14:nvPr/>
              </p14:nvContentPartPr>
              <p14:xfrm>
                <a:off x="1997233" y="2302826"/>
                <a:ext cx="265680" cy="241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EA16B3-B26F-4513-B437-49271FC490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61233" y="2086826"/>
                  <a:ext cx="33732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11883D-552F-4D8B-81E7-B64279C94678}"/>
                    </a:ext>
                  </a:extLst>
                </p14:cNvPr>
                <p14:cNvContentPartPr/>
                <p14:nvPr/>
              </p14:nvContentPartPr>
              <p14:xfrm>
                <a:off x="2523913" y="2315426"/>
                <a:ext cx="255600" cy="258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11883D-552F-4D8B-81E7-B64279C946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88273" y="2099786"/>
                  <a:ext cx="32724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309826-3736-4311-8926-991C56D07273}"/>
                    </a:ext>
                  </a:extLst>
                </p14:cNvPr>
                <p14:cNvContentPartPr/>
                <p14:nvPr/>
              </p14:nvContentPartPr>
              <p14:xfrm>
                <a:off x="2544073" y="2258546"/>
                <a:ext cx="211320" cy="306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309826-3736-4311-8926-991C56D072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08433" y="2042546"/>
                  <a:ext cx="28296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0EA941D-B4C2-4754-ADE3-6EDE04E67487}"/>
                    </a:ext>
                  </a:extLst>
                </p14:cNvPr>
                <p14:cNvContentPartPr/>
                <p14:nvPr/>
              </p14:nvContentPartPr>
              <p14:xfrm>
                <a:off x="1997233" y="2842466"/>
                <a:ext cx="225360" cy="291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0EA941D-B4C2-4754-ADE3-6EDE04E674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61233" y="2626466"/>
                  <a:ext cx="297000" cy="72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F782E12-CF8C-46BB-9B0A-E99E933816BC}"/>
                    </a:ext>
                  </a:extLst>
                </p14:cNvPr>
                <p14:cNvContentPartPr/>
                <p14:nvPr/>
              </p14:nvContentPartPr>
              <p14:xfrm>
                <a:off x="2007673" y="2864426"/>
                <a:ext cx="289080" cy="256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F782E12-CF8C-46BB-9B0A-E99E933816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71673" y="2648426"/>
                  <a:ext cx="36072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25C5B03-705B-4644-A4B4-E839A22A5F1E}"/>
                    </a:ext>
                  </a:extLst>
                </p14:cNvPr>
                <p14:cNvContentPartPr/>
                <p14:nvPr/>
              </p14:nvContentPartPr>
              <p14:xfrm>
                <a:off x="2454433" y="2881706"/>
                <a:ext cx="362520" cy="228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25C5B03-705B-4644-A4B4-E839A22A5F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18793" y="2666066"/>
                  <a:ext cx="43416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AF953BE-0986-41BA-96D4-CCD0AFB07D2C}"/>
                    </a:ext>
                  </a:extLst>
                </p14:cNvPr>
                <p14:cNvContentPartPr/>
                <p14:nvPr/>
              </p14:nvContentPartPr>
              <p14:xfrm>
                <a:off x="2544073" y="2864786"/>
                <a:ext cx="191160" cy="255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AF953BE-0986-41BA-96D4-CCD0AFB07D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08433" y="2648786"/>
                  <a:ext cx="26280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EB5592-0343-4DEA-8C0A-E0ECB4939DA0}"/>
                    </a:ext>
                  </a:extLst>
                </p14:cNvPr>
                <p14:cNvContentPartPr/>
                <p14:nvPr/>
              </p14:nvContentPartPr>
              <p14:xfrm>
                <a:off x="2037193" y="3458426"/>
                <a:ext cx="216360" cy="260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EB5592-0343-4DEA-8C0A-E0ECB4939D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01193" y="3242786"/>
                  <a:ext cx="28800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77A82D-DFAC-43CB-8E29-24F3CE517A35}"/>
                    </a:ext>
                  </a:extLst>
                </p14:cNvPr>
                <p14:cNvContentPartPr/>
                <p14:nvPr/>
              </p14:nvContentPartPr>
              <p14:xfrm>
                <a:off x="2037193" y="3554906"/>
                <a:ext cx="156240" cy="172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77A82D-DFAC-43CB-8E29-24F3CE517A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01193" y="3338906"/>
                  <a:ext cx="22788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8EDFD0-3429-472D-93A9-AF6E26FC238D}"/>
                    </a:ext>
                  </a:extLst>
                </p14:cNvPr>
                <p14:cNvContentPartPr/>
                <p14:nvPr/>
              </p14:nvContentPartPr>
              <p14:xfrm>
                <a:off x="2563873" y="3438626"/>
                <a:ext cx="277920" cy="368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8EDFD0-3429-472D-93A9-AF6E26FC23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28233" y="3222986"/>
                  <a:ext cx="34956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ED97253-C0DC-4A7C-9B55-E4A2F39DA8E4}"/>
                    </a:ext>
                  </a:extLst>
                </p14:cNvPr>
                <p14:cNvContentPartPr/>
                <p14:nvPr/>
              </p14:nvContentPartPr>
              <p14:xfrm>
                <a:off x="2603833" y="3501626"/>
                <a:ext cx="182160" cy="225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ED97253-C0DC-4A7C-9B55-E4A2F39DA8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68193" y="3285626"/>
                  <a:ext cx="25380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90BB0A-8DF3-4C30-AEFF-10A160F1910F}"/>
                    </a:ext>
                  </a:extLst>
                </p14:cNvPr>
                <p14:cNvContentPartPr/>
                <p14:nvPr/>
              </p14:nvContentPartPr>
              <p14:xfrm>
                <a:off x="2017393" y="4084466"/>
                <a:ext cx="289440" cy="226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90BB0A-8DF3-4C30-AEFF-10A160F191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81393" y="3868466"/>
                  <a:ext cx="36108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7F1611-D60C-4AF2-B732-0B22520D742E}"/>
                    </a:ext>
                  </a:extLst>
                </p14:cNvPr>
                <p14:cNvContentPartPr/>
                <p14:nvPr/>
              </p14:nvContentPartPr>
              <p14:xfrm>
                <a:off x="2116393" y="4089506"/>
                <a:ext cx="173520" cy="223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7F1611-D60C-4AF2-B732-0B22520D74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80753" y="3873866"/>
                  <a:ext cx="24516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9E20C62-490B-4C1C-9A70-B6D66D1A0097}"/>
                    </a:ext>
                  </a:extLst>
                </p14:cNvPr>
                <p14:cNvContentPartPr/>
                <p14:nvPr/>
              </p14:nvContentPartPr>
              <p14:xfrm>
                <a:off x="2523913" y="4074386"/>
                <a:ext cx="348120" cy="247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9E20C62-490B-4C1C-9A70-B6D66D1A009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88273" y="3858746"/>
                  <a:ext cx="41976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750041C-067F-48A3-8C81-A6D7D36D0F7E}"/>
                    </a:ext>
                  </a:extLst>
                </p14:cNvPr>
                <p14:cNvContentPartPr/>
                <p14:nvPr/>
              </p14:nvContentPartPr>
              <p14:xfrm>
                <a:off x="2593393" y="4106066"/>
                <a:ext cx="248400" cy="217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750041C-067F-48A3-8C81-A6D7D36D0F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57753" y="3890426"/>
                  <a:ext cx="32004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06DDE2-76F3-46EF-AEDE-31EC050D9C04}"/>
                    </a:ext>
                  </a:extLst>
                </p14:cNvPr>
                <p14:cNvContentPartPr/>
                <p14:nvPr/>
              </p14:nvContentPartPr>
              <p14:xfrm>
                <a:off x="1997233" y="4631306"/>
                <a:ext cx="233280" cy="203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06DDE2-76F3-46EF-AEDE-31EC050D9C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61233" y="4415666"/>
                  <a:ext cx="30492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B2E2E3A-7E00-4DD5-80C9-59BF5D1F3A1E}"/>
                    </a:ext>
                  </a:extLst>
                </p14:cNvPr>
                <p14:cNvContentPartPr/>
                <p14:nvPr/>
              </p14:nvContentPartPr>
              <p14:xfrm>
                <a:off x="2067073" y="4663706"/>
                <a:ext cx="173160" cy="166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2E2E3A-7E00-4DD5-80C9-59BF5D1F3A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31433" y="4448066"/>
                  <a:ext cx="24480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02374B-4BD2-4619-B421-F0C728FF7DB2}"/>
                    </a:ext>
                  </a:extLst>
                </p14:cNvPr>
                <p14:cNvContentPartPr/>
                <p14:nvPr/>
              </p14:nvContentPartPr>
              <p14:xfrm>
                <a:off x="2533993" y="4700786"/>
                <a:ext cx="356760" cy="158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02374B-4BD2-4619-B421-F0C728FF7DB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97993" y="4485146"/>
                  <a:ext cx="42840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1A9DC5-BBCC-4267-A6EC-5C7D86CCF419}"/>
                    </a:ext>
                  </a:extLst>
                </p14:cNvPr>
                <p14:cNvContentPartPr/>
                <p14:nvPr/>
              </p14:nvContentPartPr>
              <p14:xfrm>
                <a:off x="2653153" y="4630586"/>
                <a:ext cx="151200" cy="239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1A9DC5-BBCC-4267-A6EC-5C7D86CCF4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17513" y="4414586"/>
                  <a:ext cx="222840" cy="67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48200976-0C57-4299-83E2-A254C0EE31B4}"/>
              </a:ext>
            </a:extLst>
          </p:cNvPr>
          <p:cNvSpPr/>
          <p:nvPr/>
        </p:nvSpPr>
        <p:spPr>
          <a:xfrm>
            <a:off x="6428635" y="2795736"/>
            <a:ext cx="4512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 = 14cm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8" name="Audio 47">
            <a:hlinkClick r:id="" action="ppaction://media"/>
            <a:extLst>
              <a:ext uri="{FF2B5EF4-FFF2-40B4-BE49-F238E27FC236}">
                <a16:creationId xmlns:a16="http://schemas.microsoft.com/office/drawing/2014/main" id="{FC3C8772-FDCC-47CC-8470-39C5C1E21E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51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07"/>
    </mc:Choice>
    <mc:Fallback>
      <p:transition spd="slow" advTm="3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06B5A-3313-4633-8EF3-EB86106D0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15" y="946439"/>
            <a:ext cx="6407295" cy="4697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5B76E8-BC15-4A0D-B275-98C21762C042}"/>
              </a:ext>
            </a:extLst>
          </p:cNvPr>
          <p:cNvSpPr/>
          <p:nvPr/>
        </p:nvSpPr>
        <p:spPr>
          <a:xfrm>
            <a:off x="7672565" y="2833652"/>
            <a:ext cx="4333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 = 11cm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8AA1D7-3C56-4934-8437-F01DF4718469}"/>
                  </a:ext>
                </a:extLst>
              </p14:cNvPr>
              <p14:cNvContentPartPr/>
              <p14:nvPr/>
            </p14:nvContentPartPr>
            <p14:xfrm>
              <a:off x="2582605" y="1819468"/>
              <a:ext cx="18720" cy="1739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8AA1D7-3C56-4934-8437-F01DF47184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6605" y="1603468"/>
                <a:ext cx="90360" cy="21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A3B8A8-0093-470F-AF0E-DB5593446346}"/>
                  </a:ext>
                </a:extLst>
              </p14:cNvPr>
              <p14:cNvContentPartPr/>
              <p14:nvPr/>
            </p14:nvContentPartPr>
            <p14:xfrm>
              <a:off x="5192965" y="1766188"/>
              <a:ext cx="73440" cy="1837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A3B8A8-0093-470F-AF0E-DB55934463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57325" y="1550548"/>
                <a:ext cx="14508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1F78456-ECBB-4920-9EAC-DAB268EE0575}"/>
                  </a:ext>
                </a:extLst>
              </p14:cNvPr>
              <p14:cNvContentPartPr/>
              <p14:nvPr/>
            </p14:nvContentPartPr>
            <p14:xfrm>
              <a:off x="1802125" y="2591668"/>
              <a:ext cx="4180680" cy="89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1F78456-ECBB-4920-9EAC-DAB268EE05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66125" y="2375668"/>
                <a:ext cx="4252320" cy="52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9B78DAAE-6804-4DD7-AF49-BB988C2AF408}"/>
              </a:ext>
            </a:extLst>
          </p:cNvPr>
          <p:cNvGrpSpPr/>
          <p:nvPr/>
        </p:nvGrpSpPr>
        <p:grpSpPr>
          <a:xfrm>
            <a:off x="2041525" y="1793188"/>
            <a:ext cx="3644280" cy="2282760"/>
            <a:chOff x="2041525" y="1793188"/>
            <a:chExt cx="3644280" cy="22827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2AC6A4-5F39-40B6-B269-6B7867D56F1E}"/>
                    </a:ext>
                  </a:extLst>
                </p14:cNvPr>
                <p14:cNvContentPartPr/>
                <p14:nvPr/>
              </p14:nvContentPartPr>
              <p14:xfrm>
                <a:off x="5459365" y="2094508"/>
                <a:ext cx="125640" cy="204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2AC6A4-5F39-40B6-B269-6B7867D56F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23365" y="1878868"/>
                  <a:ext cx="19728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CA1EDD-FCF0-42C6-A73E-4264123AB8C3}"/>
                    </a:ext>
                  </a:extLst>
                </p14:cNvPr>
                <p14:cNvContentPartPr/>
                <p14:nvPr/>
              </p14:nvContentPartPr>
              <p14:xfrm>
                <a:off x="5424085" y="2142748"/>
                <a:ext cx="112680" cy="165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CA1EDD-FCF0-42C6-A73E-4264123AB8C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88085" y="1927108"/>
                  <a:ext cx="18432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487961D-6F93-41D3-8D70-A279180575D9}"/>
                    </a:ext>
                  </a:extLst>
                </p14:cNvPr>
                <p14:cNvContentPartPr/>
                <p14:nvPr/>
              </p14:nvContentPartPr>
              <p14:xfrm>
                <a:off x="3462085" y="1793188"/>
                <a:ext cx="63000" cy="1757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487961D-6F93-41D3-8D70-A279180575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26085" y="1577188"/>
                  <a:ext cx="134640" cy="21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917EED-0BDB-47C1-96CA-A2B3EB5560EA}"/>
                    </a:ext>
                  </a:extLst>
                </p14:cNvPr>
                <p14:cNvContentPartPr/>
                <p14:nvPr/>
              </p14:nvContentPartPr>
              <p14:xfrm>
                <a:off x="4340125" y="1837468"/>
                <a:ext cx="19080" cy="1765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917EED-0BDB-47C1-96CA-A2B3EB5560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04125" y="1621828"/>
                  <a:ext cx="90720" cy="21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B14AF51-C092-4504-B0BB-D094FA68F219}"/>
                    </a:ext>
                  </a:extLst>
                </p14:cNvPr>
                <p14:cNvContentPartPr/>
                <p14:nvPr/>
              </p14:nvContentPartPr>
              <p14:xfrm>
                <a:off x="3515365" y="3506428"/>
                <a:ext cx="851400" cy="81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B14AF51-C092-4504-B0BB-D094FA68F2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79365" y="3290428"/>
                  <a:ext cx="9230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6C36A4-899A-4510-98A0-B8CDABFC878A}"/>
                    </a:ext>
                  </a:extLst>
                </p14:cNvPr>
                <p14:cNvContentPartPr/>
                <p14:nvPr/>
              </p14:nvContentPartPr>
              <p14:xfrm>
                <a:off x="2041525" y="2041228"/>
                <a:ext cx="282960" cy="371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6C36A4-899A-4510-98A0-B8CDABFC87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05525" y="1825588"/>
                  <a:ext cx="354600" cy="80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19213A-E84A-4230-876F-0174CF85E244}"/>
                    </a:ext>
                  </a:extLst>
                </p14:cNvPr>
                <p14:cNvContentPartPr/>
                <p14:nvPr/>
              </p14:nvContentPartPr>
              <p14:xfrm>
                <a:off x="2050165" y="2021428"/>
                <a:ext cx="288360" cy="322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19213A-E84A-4230-876F-0174CF85E2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4525" y="1805788"/>
                  <a:ext cx="36000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7554D5-C58A-48DA-B031-58E40C61C576}"/>
                    </a:ext>
                  </a:extLst>
                </p14:cNvPr>
                <p14:cNvContentPartPr/>
                <p14:nvPr/>
              </p14:nvContentPartPr>
              <p14:xfrm>
                <a:off x="2804725" y="2103868"/>
                <a:ext cx="263880" cy="205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7554D5-C58A-48DA-B031-58E40C61C5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69085" y="1887868"/>
                  <a:ext cx="33552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9870AD6-54A2-44D4-B826-C2B5986A4F08}"/>
                    </a:ext>
                  </a:extLst>
                </p14:cNvPr>
                <p14:cNvContentPartPr/>
                <p14:nvPr/>
              </p14:nvContentPartPr>
              <p14:xfrm>
                <a:off x="2938285" y="2086948"/>
                <a:ext cx="392760" cy="230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9870AD6-54A2-44D4-B826-C2B5986A4F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02285" y="1871308"/>
                  <a:ext cx="46440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4DFB501-67B5-4B0D-BE16-476783325950}"/>
                    </a:ext>
                  </a:extLst>
                </p14:cNvPr>
                <p14:cNvContentPartPr/>
                <p14:nvPr/>
              </p14:nvContentPartPr>
              <p14:xfrm>
                <a:off x="3737125" y="2103868"/>
                <a:ext cx="265320" cy="241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4DFB501-67B5-4B0D-BE16-4767833259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01485" y="1887868"/>
                  <a:ext cx="33696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08FB60-34B9-4A5B-B74F-2AE803544F37}"/>
                    </a:ext>
                  </a:extLst>
                </p14:cNvPr>
                <p14:cNvContentPartPr/>
                <p14:nvPr/>
              </p14:nvContentPartPr>
              <p14:xfrm>
                <a:off x="3737125" y="2095948"/>
                <a:ext cx="323640" cy="247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08FB60-34B9-4A5B-B74F-2AE803544F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01485" y="1879948"/>
                  <a:ext cx="39528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F00293-D18A-437F-965A-9595FC4F67D5}"/>
                    </a:ext>
                  </a:extLst>
                </p14:cNvPr>
                <p14:cNvContentPartPr/>
                <p14:nvPr/>
              </p14:nvContentPartPr>
              <p14:xfrm>
                <a:off x="4562605" y="2068228"/>
                <a:ext cx="282600" cy="242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F00293-D18A-437F-965A-9595FC4F67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26605" y="1852228"/>
                  <a:ext cx="35424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9014C9-9882-4FC9-9C0D-4A9750F3E835}"/>
                    </a:ext>
                  </a:extLst>
                </p14:cNvPr>
                <p14:cNvContentPartPr/>
                <p14:nvPr/>
              </p14:nvContentPartPr>
              <p14:xfrm>
                <a:off x="4589605" y="2121148"/>
                <a:ext cx="267120" cy="169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9014C9-9882-4FC9-9C0D-4A9750F3E8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53605" y="1905148"/>
                  <a:ext cx="3387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EA82AB-42DF-40C3-8319-21EE7B6A08F3}"/>
                    </a:ext>
                  </a:extLst>
                </p14:cNvPr>
                <p14:cNvContentPartPr/>
                <p14:nvPr/>
              </p14:nvContentPartPr>
              <p14:xfrm>
                <a:off x="2103445" y="2902708"/>
                <a:ext cx="177120" cy="357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EA82AB-42DF-40C3-8319-21EE7B6A08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67805" y="2687068"/>
                  <a:ext cx="248760" cy="78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5A52A21-5668-4251-813B-3655CDD6D69B}"/>
                    </a:ext>
                  </a:extLst>
                </p14:cNvPr>
                <p14:cNvContentPartPr/>
                <p14:nvPr/>
              </p14:nvContentPartPr>
              <p14:xfrm>
                <a:off x="2121445" y="2886508"/>
                <a:ext cx="428040" cy="309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5A52A21-5668-4251-813B-3655CDD6D6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85805" y="2670868"/>
                  <a:ext cx="49968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A0DF8E-4C69-4C22-875E-0BCD9077387B}"/>
                    </a:ext>
                  </a:extLst>
                </p14:cNvPr>
                <p14:cNvContentPartPr/>
                <p14:nvPr/>
              </p14:nvContentPartPr>
              <p14:xfrm>
                <a:off x="2831725" y="2973628"/>
                <a:ext cx="295560" cy="249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A0DF8E-4C69-4C22-875E-0BCD907738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95725" y="2757988"/>
                  <a:ext cx="36720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2BD115-7B95-492C-8152-69CDB738E8DE}"/>
                    </a:ext>
                  </a:extLst>
                </p14:cNvPr>
                <p14:cNvContentPartPr/>
                <p14:nvPr/>
              </p14:nvContentPartPr>
              <p14:xfrm>
                <a:off x="2920645" y="2985508"/>
                <a:ext cx="279000" cy="219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2BD115-7B95-492C-8152-69CDB738E8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84645" y="2769508"/>
                  <a:ext cx="35064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129B582-CB00-414C-B34E-1222FCDCCF1A}"/>
                    </a:ext>
                  </a:extLst>
                </p14:cNvPr>
                <p14:cNvContentPartPr/>
                <p14:nvPr/>
              </p14:nvContentPartPr>
              <p14:xfrm>
                <a:off x="3772765" y="2946988"/>
                <a:ext cx="231120" cy="296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129B582-CB00-414C-B34E-1222FCDCCF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37125" y="2730988"/>
                  <a:ext cx="30276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F8EDDD-FD7D-417B-AAA7-0F84541A28D4}"/>
                    </a:ext>
                  </a:extLst>
                </p14:cNvPr>
                <p14:cNvContentPartPr/>
                <p14:nvPr/>
              </p14:nvContentPartPr>
              <p14:xfrm>
                <a:off x="3737125" y="2977228"/>
                <a:ext cx="263520" cy="156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F8EDDD-FD7D-417B-AAA7-0F84541A28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01485" y="2761588"/>
                  <a:ext cx="33516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AA14CA7-3A68-4DDD-ADA4-ECA83AF5623E}"/>
                    </a:ext>
                  </a:extLst>
                </p14:cNvPr>
                <p14:cNvContentPartPr/>
                <p14:nvPr/>
              </p14:nvContentPartPr>
              <p14:xfrm>
                <a:off x="4678525" y="2929348"/>
                <a:ext cx="302760" cy="280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AA14CA7-3A68-4DDD-ADA4-ECA83AF562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42525" y="2713348"/>
                  <a:ext cx="37440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BF496D-AE8D-42B5-ABDD-7DA1A4BD0712}"/>
                    </a:ext>
                  </a:extLst>
                </p14:cNvPr>
                <p14:cNvContentPartPr/>
                <p14:nvPr/>
              </p14:nvContentPartPr>
              <p14:xfrm>
                <a:off x="4722445" y="2855548"/>
                <a:ext cx="374040" cy="331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BF496D-AE8D-42B5-ABDD-7DA1A4BD07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86445" y="2639908"/>
                  <a:ext cx="44568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9C70D3-7E56-4ABE-9A0A-0B3DC4C160BC}"/>
                    </a:ext>
                  </a:extLst>
                </p14:cNvPr>
                <p14:cNvContentPartPr/>
                <p14:nvPr/>
              </p14:nvContentPartPr>
              <p14:xfrm>
                <a:off x="5477365" y="2929348"/>
                <a:ext cx="205560" cy="274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9C70D3-7E56-4ABE-9A0A-0B3DC4C160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41365" y="2713348"/>
                  <a:ext cx="27720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144D7C-47B6-4DDB-8E19-DFF724DBA5A1}"/>
                    </a:ext>
                  </a:extLst>
                </p14:cNvPr>
                <p14:cNvContentPartPr/>
                <p14:nvPr/>
              </p14:nvContentPartPr>
              <p14:xfrm>
                <a:off x="5486005" y="2948788"/>
                <a:ext cx="199800" cy="247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144D7C-47B6-4DDB-8E19-DFF724DBA5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50365" y="2732788"/>
                  <a:ext cx="27144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36E18E9-4988-4B50-981C-7AA65F139618}"/>
                    </a:ext>
                  </a:extLst>
                </p14:cNvPr>
                <p14:cNvContentPartPr/>
                <p14:nvPr/>
              </p14:nvContentPartPr>
              <p14:xfrm>
                <a:off x="3683845" y="3781468"/>
                <a:ext cx="318600" cy="294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36E18E9-4988-4B50-981C-7AA65F1396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48205" y="3565828"/>
                  <a:ext cx="39024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638EE7-EAC3-4CAF-9272-E03A321FDF74}"/>
                    </a:ext>
                  </a:extLst>
                </p14:cNvPr>
                <p14:cNvContentPartPr/>
                <p14:nvPr/>
              </p14:nvContentPartPr>
              <p14:xfrm>
                <a:off x="3763765" y="3775348"/>
                <a:ext cx="224280" cy="237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638EE7-EAC3-4CAF-9272-E03A321FDF7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27765" y="3559348"/>
                  <a:ext cx="29592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E110FA9-6C00-4911-A11A-E3D4FC9FF5F5}"/>
              </a:ext>
            </a:extLst>
          </p:cNvPr>
          <p:cNvGrpSpPr/>
          <p:nvPr/>
        </p:nvGrpSpPr>
        <p:grpSpPr>
          <a:xfrm>
            <a:off x="8300485" y="3142468"/>
            <a:ext cx="53640" cy="195480"/>
            <a:chOff x="8300485" y="3142468"/>
            <a:chExt cx="53640" cy="1954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64662EA-B601-4F9A-AE34-78542FA0014D}"/>
                    </a:ext>
                  </a:extLst>
                </p14:cNvPr>
                <p14:cNvContentPartPr/>
                <p14:nvPr/>
              </p14:nvContentPartPr>
              <p14:xfrm>
                <a:off x="8300485" y="3337588"/>
                <a:ext cx="36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64662EA-B601-4F9A-AE34-78542FA001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64485" y="3121948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185CA68-B922-457B-830D-F89DA42C93EA}"/>
                    </a:ext>
                  </a:extLst>
                </p14:cNvPr>
                <p14:cNvContentPartPr/>
                <p14:nvPr/>
              </p14:nvContentPartPr>
              <p14:xfrm>
                <a:off x="8353765" y="3142468"/>
                <a:ext cx="360" cy="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185CA68-B922-457B-830D-F89DA42C93E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17765" y="2926468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9" name="Audio 48">
            <a:hlinkClick r:id="" action="ppaction://media"/>
            <a:extLst>
              <a:ext uri="{FF2B5EF4-FFF2-40B4-BE49-F238E27FC236}">
                <a16:creationId xmlns:a16="http://schemas.microsoft.com/office/drawing/2014/main" id="{335CF96A-9082-42F8-B3CE-F1E9782EBB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72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38"/>
    </mc:Choice>
    <mc:Fallback>
      <p:transition spd="slow" advTm="30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E8653-7D68-49C9-95C9-1843C3906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55" y="1184997"/>
            <a:ext cx="7941253" cy="42261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BBE899-2378-4CE1-A5B7-11214C3FB4AC}"/>
                  </a:ext>
                </a:extLst>
              </p14:cNvPr>
              <p14:cNvContentPartPr/>
              <p14:nvPr/>
            </p14:nvContentPartPr>
            <p14:xfrm>
              <a:off x="3976525" y="2840428"/>
              <a:ext cx="18720" cy="120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BBE899-2378-4CE1-A5B7-11214C3FB4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0885" y="2624428"/>
                <a:ext cx="90360" cy="163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3407808-8F26-4536-A064-3F30B59A751F}"/>
              </a:ext>
            </a:extLst>
          </p:cNvPr>
          <p:cNvGrpSpPr/>
          <p:nvPr/>
        </p:nvGrpSpPr>
        <p:grpSpPr>
          <a:xfrm>
            <a:off x="3105325" y="2732788"/>
            <a:ext cx="419760" cy="553320"/>
            <a:chOff x="3105325" y="2732788"/>
            <a:chExt cx="419760" cy="5533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4E5E99-2E6E-46BE-8680-2C9CADFEB511}"/>
                    </a:ext>
                  </a:extLst>
                </p14:cNvPr>
                <p14:cNvContentPartPr/>
                <p14:nvPr/>
              </p14:nvContentPartPr>
              <p14:xfrm>
                <a:off x="3337525" y="2876068"/>
                <a:ext cx="360" cy="284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4E5E99-2E6E-46BE-8680-2C9CADFEB5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01525" y="2660068"/>
                  <a:ext cx="72000" cy="7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4031F0-F902-4DD8-A4C0-C681F52D8BB3}"/>
                    </a:ext>
                  </a:extLst>
                </p14:cNvPr>
                <p14:cNvContentPartPr/>
                <p14:nvPr/>
              </p14:nvContentPartPr>
              <p14:xfrm>
                <a:off x="3105325" y="2732788"/>
                <a:ext cx="419760" cy="553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4031F0-F902-4DD8-A4C0-C681F52D8B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69685" y="2517148"/>
                  <a:ext cx="491400" cy="9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3392AE-7777-48EB-841A-BDD9AF3FF5EB}"/>
              </a:ext>
            </a:extLst>
          </p:cNvPr>
          <p:cNvGrpSpPr/>
          <p:nvPr/>
        </p:nvGrpSpPr>
        <p:grpSpPr>
          <a:xfrm>
            <a:off x="5076325" y="3053548"/>
            <a:ext cx="509760" cy="587880"/>
            <a:chOff x="5076325" y="3053548"/>
            <a:chExt cx="509760" cy="5878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F6C65A0-16A1-441C-8C44-76DDAEDF9ECA}"/>
                    </a:ext>
                  </a:extLst>
                </p14:cNvPr>
                <p14:cNvContentPartPr/>
                <p14:nvPr/>
              </p14:nvContentPartPr>
              <p14:xfrm>
                <a:off x="5210965" y="3230308"/>
                <a:ext cx="222120" cy="285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F6C65A0-16A1-441C-8C44-76DDAEDF9E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75325" y="3014668"/>
                  <a:ext cx="29376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1A1911-C66D-4863-A932-0FDFDE17EE84}"/>
                    </a:ext>
                  </a:extLst>
                </p14:cNvPr>
                <p14:cNvContentPartPr/>
                <p14:nvPr/>
              </p14:nvContentPartPr>
              <p14:xfrm>
                <a:off x="5076325" y="3053548"/>
                <a:ext cx="509760" cy="587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1A1911-C66D-4863-A932-0FDFDE17EE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40325" y="2837548"/>
                  <a:ext cx="581400" cy="1019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F009ACF-5F88-4FE3-9831-A146EB1BC29D}"/>
              </a:ext>
            </a:extLst>
          </p:cNvPr>
          <p:cNvSpPr/>
          <p:nvPr/>
        </p:nvSpPr>
        <p:spPr>
          <a:xfrm>
            <a:off x="7053023" y="211267"/>
            <a:ext cx="4935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3 x 2 = 6cm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AA4BC72-F533-46EA-A2C3-5439CECA1EFE}"/>
                  </a:ext>
                </a:extLst>
              </p14:cNvPr>
              <p14:cNvContentPartPr/>
              <p14:nvPr/>
            </p14:nvContentPartPr>
            <p14:xfrm>
              <a:off x="5771125" y="4438108"/>
              <a:ext cx="195480" cy="24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AA4BC72-F533-46EA-A2C3-5439CECA1E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35485" y="4222108"/>
                <a:ext cx="26712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A0454E-7DFD-444A-B2FF-C1725C759A22}"/>
                  </a:ext>
                </a:extLst>
              </p14:cNvPr>
              <p14:cNvContentPartPr/>
              <p14:nvPr/>
            </p14:nvContentPartPr>
            <p14:xfrm>
              <a:off x="6026725" y="4490308"/>
              <a:ext cx="437040" cy="198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A0454E-7DFD-444A-B2FF-C1725C759A2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90725" y="4274308"/>
                <a:ext cx="508680" cy="63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81C4ECE-93E1-4340-9B34-41F26B024ACE}"/>
              </a:ext>
            </a:extLst>
          </p:cNvPr>
          <p:cNvGrpSpPr/>
          <p:nvPr/>
        </p:nvGrpSpPr>
        <p:grpSpPr>
          <a:xfrm>
            <a:off x="2644885" y="4021228"/>
            <a:ext cx="4656960" cy="621000"/>
            <a:chOff x="2644885" y="4021228"/>
            <a:chExt cx="4656960" cy="6210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E02254C-7E40-4D6D-839C-79B76BA5F893}"/>
                    </a:ext>
                  </a:extLst>
                </p14:cNvPr>
                <p14:cNvContentPartPr/>
                <p14:nvPr/>
              </p14:nvContentPartPr>
              <p14:xfrm>
                <a:off x="4003525" y="4131028"/>
                <a:ext cx="3298320" cy="256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E02254C-7E40-4D6D-839C-79B76BA5F8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67525" y="3915028"/>
                  <a:ext cx="336996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F7314F-7549-45E4-99FF-890A88E8618A}"/>
                    </a:ext>
                  </a:extLst>
                </p14:cNvPr>
                <p14:cNvContentPartPr/>
                <p14:nvPr/>
              </p14:nvContentPartPr>
              <p14:xfrm>
                <a:off x="4012165" y="4225348"/>
                <a:ext cx="92520" cy="138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F7314F-7549-45E4-99FF-890A88E861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76525" y="4009348"/>
                  <a:ext cx="1641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7447CC-BDEF-4DE5-984D-AC26B8543A53}"/>
                    </a:ext>
                  </a:extLst>
                </p14:cNvPr>
                <p14:cNvContentPartPr/>
                <p14:nvPr/>
              </p14:nvContentPartPr>
              <p14:xfrm>
                <a:off x="4029805" y="4095388"/>
                <a:ext cx="136440" cy="129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7447CC-BDEF-4DE5-984D-AC26B8543A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94165" y="3879748"/>
                  <a:ext cx="20808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02626D-16A9-4900-B89E-A42BA4FFDB9D}"/>
                    </a:ext>
                  </a:extLst>
                </p14:cNvPr>
                <p14:cNvContentPartPr/>
                <p14:nvPr/>
              </p14:nvContentPartPr>
              <p14:xfrm>
                <a:off x="2671885" y="4207348"/>
                <a:ext cx="1166040" cy="79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02626D-16A9-4900-B89E-A42BA4FFDB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35885" y="3991348"/>
                  <a:ext cx="123768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081784-404B-4979-A6ED-EF6D523DF6FF}"/>
                    </a:ext>
                  </a:extLst>
                </p14:cNvPr>
                <p14:cNvContentPartPr/>
                <p14:nvPr/>
              </p14:nvContentPartPr>
              <p14:xfrm>
                <a:off x="3676645" y="4021228"/>
                <a:ext cx="123120" cy="160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081784-404B-4979-A6ED-EF6D523DF6F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40645" y="3805228"/>
                  <a:ext cx="19476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AC5613-AFCA-44E2-9CA3-549B72974147}"/>
                    </a:ext>
                  </a:extLst>
                </p14:cNvPr>
                <p14:cNvContentPartPr/>
                <p14:nvPr/>
              </p14:nvContentPartPr>
              <p14:xfrm>
                <a:off x="2671885" y="4234348"/>
                <a:ext cx="111960" cy="72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AC5613-AFCA-44E2-9CA3-549B729741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35885" y="4018708"/>
                  <a:ext cx="18360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387F25-AAF7-4167-95E3-4E1F730197F3}"/>
                    </a:ext>
                  </a:extLst>
                </p14:cNvPr>
                <p14:cNvContentPartPr/>
                <p14:nvPr/>
              </p14:nvContentPartPr>
              <p14:xfrm>
                <a:off x="2644885" y="4076308"/>
                <a:ext cx="172800" cy="122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387F25-AAF7-4167-95E3-4E1F730197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09245" y="3860668"/>
                  <a:ext cx="2444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92FBF8F-E495-4E15-A8E2-C7B0DE33A8B1}"/>
                    </a:ext>
                  </a:extLst>
                </p14:cNvPr>
                <p14:cNvContentPartPr/>
                <p14:nvPr/>
              </p14:nvContentPartPr>
              <p14:xfrm>
                <a:off x="2775925" y="4383748"/>
                <a:ext cx="199800" cy="233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92FBF8F-E495-4E15-A8E2-C7B0DE33A8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39925" y="4168108"/>
                  <a:ext cx="27144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11918D-5347-4C6A-9FEB-8197EDDA3914}"/>
                    </a:ext>
                  </a:extLst>
                </p14:cNvPr>
                <p14:cNvContentPartPr/>
                <p14:nvPr/>
              </p14:nvContentPartPr>
              <p14:xfrm>
                <a:off x="3070405" y="4464388"/>
                <a:ext cx="146160" cy="135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11918D-5347-4C6A-9FEB-8197EDDA39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34405" y="4248388"/>
                  <a:ext cx="21780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005E828-78DF-476E-9BF3-6009C1DB601C}"/>
                    </a:ext>
                  </a:extLst>
                </p14:cNvPr>
                <p14:cNvContentPartPr/>
                <p14:nvPr/>
              </p14:nvContentPartPr>
              <p14:xfrm>
                <a:off x="3310885" y="4383028"/>
                <a:ext cx="302760" cy="259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005E828-78DF-476E-9BF3-6009C1DB60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75245" y="4167388"/>
                  <a:ext cx="374400" cy="690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8440D9F-5F27-4087-9083-D68BF1E947E9}"/>
              </a:ext>
            </a:extLst>
          </p:cNvPr>
          <p:cNvSpPr/>
          <p:nvPr/>
        </p:nvSpPr>
        <p:spPr>
          <a:xfrm>
            <a:off x="6999552" y="1120743"/>
            <a:ext cx="5192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5 x 2 = 10cm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68234-8EDA-4F4A-8245-75A31D8A3534}"/>
              </a:ext>
            </a:extLst>
          </p:cNvPr>
          <p:cNvSpPr/>
          <p:nvPr/>
        </p:nvSpPr>
        <p:spPr>
          <a:xfrm>
            <a:off x="7328740" y="5211338"/>
            <a:ext cx="4384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 = 16cm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550A988C-5C3C-46EA-AD0A-E57B50F1C8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276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052"/>
    </mc:Choice>
    <mc:Fallback>
      <p:transition spd="slow" advTm="123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1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658B1-B304-4088-BFBC-9EA864701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50" y="1291069"/>
            <a:ext cx="8113736" cy="42362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493005-8843-4845-B5D3-75B1C77C2AC6}"/>
                  </a:ext>
                </a:extLst>
              </p14:cNvPr>
              <p14:cNvContentPartPr/>
              <p14:nvPr/>
            </p14:nvContentPartPr>
            <p14:xfrm>
              <a:off x="2273365" y="3594988"/>
              <a:ext cx="1304640" cy="2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493005-8843-4845-B5D3-75B1C77C2A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7365" y="3378988"/>
                <a:ext cx="13762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236DCB-6CA2-46CF-BEAA-3CD5D64B8D48}"/>
                  </a:ext>
                </a:extLst>
              </p14:cNvPr>
              <p14:cNvContentPartPr/>
              <p14:nvPr/>
            </p14:nvContentPartPr>
            <p14:xfrm>
              <a:off x="5850325" y="3594988"/>
              <a:ext cx="1401840" cy="27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236DCB-6CA2-46CF-BEAA-3CD5D64B8D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4325" y="3378988"/>
                <a:ext cx="1473480" cy="45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2F65366-61C0-4007-8C99-DF02B2B1CE7E}"/>
              </a:ext>
            </a:extLst>
          </p:cNvPr>
          <p:cNvGrpSpPr/>
          <p:nvPr/>
        </p:nvGrpSpPr>
        <p:grpSpPr>
          <a:xfrm>
            <a:off x="4472965" y="2466748"/>
            <a:ext cx="420120" cy="534960"/>
            <a:chOff x="4472965" y="2466748"/>
            <a:chExt cx="420120" cy="5349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A5EC526-778C-4235-B486-7DD339899AF9}"/>
                    </a:ext>
                  </a:extLst>
                </p14:cNvPr>
                <p14:cNvContentPartPr/>
                <p14:nvPr/>
              </p14:nvContentPartPr>
              <p14:xfrm>
                <a:off x="4669165" y="2627308"/>
                <a:ext cx="10080" cy="305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A5EC526-778C-4235-B486-7DD339899A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33165" y="2411308"/>
                  <a:ext cx="817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292C85B-2B0F-444E-BE85-2DDBC0E4F122}"/>
                    </a:ext>
                  </a:extLst>
                </p14:cNvPr>
                <p14:cNvContentPartPr/>
                <p14:nvPr/>
              </p14:nvContentPartPr>
              <p14:xfrm>
                <a:off x="4472965" y="2466748"/>
                <a:ext cx="420120" cy="534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292C85B-2B0F-444E-BE85-2DDBC0E4F1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36965" y="2251108"/>
                  <a:ext cx="491760" cy="9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691F47-FDA9-4D02-9F5D-BBD96EF84628}"/>
              </a:ext>
            </a:extLst>
          </p:cNvPr>
          <p:cNvGrpSpPr/>
          <p:nvPr/>
        </p:nvGrpSpPr>
        <p:grpSpPr>
          <a:xfrm>
            <a:off x="6292765" y="3718108"/>
            <a:ext cx="446400" cy="482040"/>
            <a:chOff x="6292765" y="3718108"/>
            <a:chExt cx="446400" cy="4820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A2580B-DFA0-4CC0-83E7-AF8856F87E29}"/>
                    </a:ext>
                  </a:extLst>
                </p14:cNvPr>
                <p14:cNvContentPartPr/>
                <p14:nvPr/>
              </p14:nvContentPartPr>
              <p14:xfrm>
                <a:off x="6382765" y="3806668"/>
                <a:ext cx="249120" cy="270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A2580B-DFA0-4CC0-83E7-AF8856F87E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7125" y="3590668"/>
                  <a:ext cx="32076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304F64-0178-449B-824E-5787C173B7DC}"/>
                    </a:ext>
                  </a:extLst>
                </p14:cNvPr>
                <p14:cNvContentPartPr/>
                <p14:nvPr/>
              </p14:nvContentPartPr>
              <p14:xfrm>
                <a:off x="6292765" y="3718108"/>
                <a:ext cx="446400" cy="482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304F64-0178-449B-824E-5787C173B7D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57125" y="3502108"/>
                  <a:ext cx="518040" cy="913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D726362-B3AB-49F5-B745-F568337F44C9}"/>
              </a:ext>
            </a:extLst>
          </p:cNvPr>
          <p:cNvSpPr/>
          <p:nvPr/>
        </p:nvSpPr>
        <p:spPr>
          <a:xfrm>
            <a:off x="6924783" y="211267"/>
            <a:ext cx="5192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2 x 8 = 16cm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9EB264-340A-4FAB-8CD5-753720A7A07B}"/>
              </a:ext>
            </a:extLst>
          </p:cNvPr>
          <p:cNvSpPr/>
          <p:nvPr/>
        </p:nvSpPr>
        <p:spPr>
          <a:xfrm>
            <a:off x="7191913" y="1120743"/>
            <a:ext cx="4807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2 x 1 = 2cm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E370F-A5E1-49ED-A35E-46028043CCF1}"/>
              </a:ext>
            </a:extLst>
          </p:cNvPr>
          <p:cNvSpPr/>
          <p:nvPr/>
        </p:nvSpPr>
        <p:spPr>
          <a:xfrm>
            <a:off x="7328739" y="5211338"/>
            <a:ext cx="4384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 = 20cm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D2C612-92DA-4732-AF9D-136A3A6EB7B6}"/>
              </a:ext>
            </a:extLst>
          </p:cNvPr>
          <p:cNvGrpSpPr/>
          <p:nvPr/>
        </p:nvGrpSpPr>
        <p:grpSpPr>
          <a:xfrm>
            <a:off x="1913725" y="2192428"/>
            <a:ext cx="1017000" cy="2025000"/>
            <a:chOff x="1913725" y="2192428"/>
            <a:chExt cx="1017000" cy="20250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B8792D-B736-4AAD-A51B-3CBDD623132A}"/>
                    </a:ext>
                  </a:extLst>
                </p14:cNvPr>
                <p14:cNvContentPartPr/>
                <p14:nvPr/>
              </p14:nvContentPartPr>
              <p14:xfrm>
                <a:off x="2573965" y="3886948"/>
                <a:ext cx="302400" cy="179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B8792D-B736-4AAD-A51B-3CBDD62313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38325" y="3671308"/>
                  <a:ext cx="37404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45FD82-E175-4C03-96AE-E05BB7D4096F}"/>
                    </a:ext>
                  </a:extLst>
                </p14:cNvPr>
                <p14:cNvContentPartPr/>
                <p14:nvPr/>
              </p14:nvContentPartPr>
              <p14:xfrm>
                <a:off x="2440405" y="3772828"/>
                <a:ext cx="490320" cy="444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45FD82-E175-4C03-96AE-E05BB7D409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04405" y="3556828"/>
                  <a:ext cx="561960" cy="87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1E6E9F8-DABE-425F-8386-7DA51178497A}"/>
                    </a:ext>
                  </a:extLst>
                </p14:cNvPr>
                <p14:cNvContentPartPr/>
                <p14:nvPr/>
              </p14:nvContentPartPr>
              <p14:xfrm>
                <a:off x="1913725" y="2192428"/>
                <a:ext cx="172080" cy="1373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1E6E9F8-DABE-425F-8386-7DA5117849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77725" y="1976428"/>
                  <a:ext cx="243720" cy="180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872434-07A5-423B-9BEB-753B72B60E8A}"/>
              </a:ext>
            </a:extLst>
          </p:cNvPr>
          <p:cNvGrpSpPr/>
          <p:nvPr/>
        </p:nvGrpSpPr>
        <p:grpSpPr>
          <a:xfrm>
            <a:off x="692245" y="2201068"/>
            <a:ext cx="1353960" cy="409320"/>
            <a:chOff x="692245" y="2201068"/>
            <a:chExt cx="1353960" cy="4093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FD0333-25E3-4120-901C-CCC6F2AA4277}"/>
                    </a:ext>
                  </a:extLst>
                </p14:cNvPr>
                <p14:cNvContentPartPr/>
                <p14:nvPr/>
              </p14:nvContentPartPr>
              <p14:xfrm>
                <a:off x="1863325" y="2201068"/>
                <a:ext cx="182880" cy="132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FD0333-25E3-4120-901C-CCC6F2AA427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27685" y="1985428"/>
                  <a:ext cx="25452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9DF412-3A67-49BE-BE83-7413437205F4}"/>
                    </a:ext>
                  </a:extLst>
                </p14:cNvPr>
                <p14:cNvContentPartPr/>
                <p14:nvPr/>
              </p14:nvContentPartPr>
              <p14:xfrm>
                <a:off x="692245" y="2324548"/>
                <a:ext cx="328680" cy="285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9DF412-3A67-49BE-BE83-7413437205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6245" y="2108908"/>
                  <a:ext cx="40032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2B27D3-5A3F-4FB0-8D96-0A01697E241B}"/>
                    </a:ext>
                  </a:extLst>
                </p14:cNvPr>
                <p14:cNvContentPartPr/>
                <p14:nvPr/>
              </p14:nvContentPartPr>
              <p14:xfrm>
                <a:off x="1045405" y="2377828"/>
                <a:ext cx="535320" cy="222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2B27D3-5A3F-4FB0-8D96-0A01697E24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9765" y="2162188"/>
                  <a:ext cx="606960" cy="65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A4D962-2F46-41F7-A78B-5016220916CD}"/>
              </a:ext>
            </a:extLst>
          </p:cNvPr>
          <p:cNvGrpSpPr/>
          <p:nvPr/>
        </p:nvGrpSpPr>
        <p:grpSpPr>
          <a:xfrm>
            <a:off x="1233685" y="3683908"/>
            <a:ext cx="865440" cy="615960"/>
            <a:chOff x="1233685" y="3683908"/>
            <a:chExt cx="865440" cy="6159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7C0D57-DA1B-403C-87C9-B0BEA67EE5E8}"/>
                    </a:ext>
                  </a:extLst>
                </p14:cNvPr>
                <p14:cNvContentPartPr/>
                <p14:nvPr/>
              </p14:nvContentPartPr>
              <p14:xfrm>
                <a:off x="1901845" y="3683908"/>
                <a:ext cx="148320" cy="615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7C0D57-DA1B-403C-87C9-B0BEA67EE5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6205" y="3467908"/>
                  <a:ext cx="219960" cy="10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0BAEF1-B29B-45F1-941B-593E912A1324}"/>
                    </a:ext>
                  </a:extLst>
                </p14:cNvPr>
                <p14:cNvContentPartPr/>
                <p14:nvPr/>
              </p14:nvContentPartPr>
              <p14:xfrm>
                <a:off x="1906885" y="3691828"/>
                <a:ext cx="192240" cy="70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0BAEF1-B29B-45F1-941B-593E912A13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70885" y="3476188"/>
                  <a:ext cx="2638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CA96C7D-347F-4238-9845-AAEC85A594DD}"/>
                    </a:ext>
                  </a:extLst>
                </p14:cNvPr>
                <p14:cNvContentPartPr/>
                <p14:nvPr/>
              </p14:nvContentPartPr>
              <p14:xfrm>
                <a:off x="1233685" y="3745828"/>
                <a:ext cx="360" cy="249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CA96C7D-347F-4238-9845-AAEC85A594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97685" y="3530188"/>
                  <a:ext cx="7200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BAE2957-F12C-4528-A41A-DC5B362BFEE7}"/>
                    </a:ext>
                  </a:extLst>
                </p14:cNvPr>
                <p14:cNvContentPartPr/>
                <p14:nvPr/>
              </p14:nvContentPartPr>
              <p14:xfrm>
                <a:off x="1357165" y="3870388"/>
                <a:ext cx="410040" cy="160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BAE2957-F12C-4528-A41A-DC5B362BFE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21165" y="3654748"/>
                  <a:ext cx="481680" cy="592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59AC26C-90A7-42EA-B14B-325723D0CEB5}"/>
              </a:ext>
            </a:extLst>
          </p:cNvPr>
          <p:cNvSpPr/>
          <p:nvPr/>
        </p:nvSpPr>
        <p:spPr>
          <a:xfrm>
            <a:off x="7384273" y="2148723"/>
            <a:ext cx="4807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2 x 1 = 2cm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8D75860F-B5C3-4620-8747-8D48E9E811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22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129"/>
    </mc:Choice>
    <mc:Fallback>
      <p:transition spd="slow" advTm="156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1.2|2.4|18.3|26.3|13.6|7.1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4.9|2.4|23.2|9.7|9.3|18.3|19.9|1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54</Words>
  <Application>Microsoft Office PowerPoint</Application>
  <PresentationFormat>Widescreen</PresentationFormat>
  <Paragraphs>11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4</cp:revision>
  <dcterms:created xsi:type="dcterms:W3CDTF">2021-02-20T21:02:30Z</dcterms:created>
  <dcterms:modified xsi:type="dcterms:W3CDTF">2021-02-20T21:39:03Z</dcterms:modified>
</cp:coreProperties>
</file>