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78" r:id="rId2"/>
    <p:sldId id="257" r:id="rId3"/>
    <p:sldId id="271" r:id="rId4"/>
    <p:sldId id="275" r:id="rId5"/>
    <p:sldId id="276" r:id="rId6"/>
    <p:sldId id="277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AEDB9-069B-4F93-8B2B-4BC771947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57800" cy="68389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C32E1A-90EA-4329-B07A-CA77CD21A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7"/>
    </mc:Choice>
    <mc:Fallback>
      <p:transition spd="slow" advTm="5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13E1E5F-8E88-4CD7-B311-34E728A028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30"/>
    </mc:Choice>
    <mc:Fallback>
      <p:transition spd="slow" advTm="47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6389767-E72A-4EF1-8703-0248B2FA80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79"/>
    </mc:Choice>
    <mc:Fallback>
      <p:transition spd="slow" advTm="26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F1F4D-3C04-4BA3-A3D7-61A887F0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75" y="52387"/>
            <a:ext cx="10439400" cy="67532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B7560F0-D65F-45E6-A175-A01E56102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5"/>
    </mc:Choice>
    <mc:Fallback>
      <p:transition spd="slow" advTm="11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48012-6D86-453B-87F3-F1383C7F5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6" y="38100"/>
            <a:ext cx="10410825" cy="6819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82F2DC-19C4-473E-ADA1-7E7FF95AF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"/>
    </mc:Choice>
    <mc:Fallback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37CB2-F101-4104-B9F1-F0F1B18C9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2" y="4762"/>
            <a:ext cx="10467975" cy="68484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C859D5-D405-4C9D-AE10-4FC0F8385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9"/>
    </mc:Choice>
    <mc:Fallback>
      <p:transition spd="slow" advTm="14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BD672-A14C-4159-A53E-3F9C4952E20D}"/>
              </a:ext>
            </a:extLst>
          </p:cNvPr>
          <p:cNvSpPr/>
          <p:nvPr/>
        </p:nvSpPr>
        <p:spPr>
          <a:xfrm>
            <a:off x="282631" y="329661"/>
            <a:ext cx="79796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What is the teacher’s name?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7DA5C-1577-4A08-B3D3-5BCD7AF4CCD0}"/>
              </a:ext>
            </a:extLst>
          </p:cNvPr>
          <p:cNvSpPr/>
          <p:nvPr/>
        </p:nvSpPr>
        <p:spPr>
          <a:xfrm>
            <a:off x="282631" y="1312179"/>
            <a:ext cx="113912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Which toys played in the dressing up box?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356C1-455D-4E1E-8569-291226BC1027}"/>
              </a:ext>
            </a:extLst>
          </p:cNvPr>
          <p:cNvSpPr/>
          <p:nvPr/>
        </p:nvSpPr>
        <p:spPr>
          <a:xfrm>
            <a:off x="282631" y="2415704"/>
            <a:ext cx="8158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What did the plastic dolls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1D2FA-BF35-45A4-B4E4-D7D5EDAE6017}"/>
              </a:ext>
            </a:extLst>
          </p:cNvPr>
          <p:cNvSpPr/>
          <p:nvPr/>
        </p:nvSpPr>
        <p:spPr>
          <a:xfrm>
            <a:off x="282631" y="3519230"/>
            <a:ext cx="115148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Why did the toys have to get back in the box quickly?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DAD5931-25E1-47DD-A0AE-3EC6AC2AB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39"/>
    </mc:Choice>
    <mc:Fallback>
      <p:transition spd="slow" advTm="2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3|2.2|2|1.6|1.9|1.7|1.8|1.8|1.2|1.7|2.9|1.5|1.3|1.2|1.5|1.2|1.4|1.5|1.6|1.3|1.4|1.3|1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4|1.2|1.1|1.1|1.1|1.2|1.9|0.8|1.3|1.4|1.1|1.1|1.4|1.1|1.3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129</Words>
  <Application>Microsoft Office PowerPoint</Application>
  <PresentationFormat>Widescreen</PresentationFormat>
  <Paragraphs>102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32</cp:revision>
  <dcterms:created xsi:type="dcterms:W3CDTF">2021-01-12T11:25:37Z</dcterms:created>
  <dcterms:modified xsi:type="dcterms:W3CDTF">2021-02-20T18:07:28Z</dcterms:modified>
</cp:coreProperties>
</file>