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2CE0939-9AB6-43E0-9FA4-82586A442BD4}" type="datetimeFigureOut">
              <a:rPr lang="en-GB" smtClean="0"/>
              <a:t>23/02/2021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DB867E-1103-49FF-AE7E-019DB4E81B00}" type="slidenum">
              <a:rPr lang="en-GB" smtClean="0"/>
              <a:t>‹#›</a:t>
            </a:fld>
            <a:endParaRPr lang="en-GB"/>
          </a:p>
        </p:txBody>
      </p:sp>
    </p:spTree>
    <p:extLst>
      <p:ext uri="{BB962C8B-B14F-4D97-AF65-F5344CB8AC3E}">
        <p14:creationId xmlns:p14="http://schemas.microsoft.com/office/powerpoint/2010/main" val="2463693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CE0939-9AB6-43E0-9FA4-82586A442BD4}" type="datetimeFigureOut">
              <a:rPr lang="en-GB" smtClean="0"/>
              <a:t>23/02/2021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DB867E-1103-49FF-AE7E-019DB4E81B00}" type="slidenum">
              <a:rPr lang="en-GB" smtClean="0"/>
              <a:t>‹#›</a:t>
            </a:fld>
            <a:endParaRPr lang="en-GB"/>
          </a:p>
        </p:txBody>
      </p:sp>
    </p:spTree>
    <p:extLst>
      <p:ext uri="{BB962C8B-B14F-4D97-AF65-F5344CB8AC3E}">
        <p14:creationId xmlns:p14="http://schemas.microsoft.com/office/powerpoint/2010/main" val="2790905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CE0939-9AB6-43E0-9FA4-82586A442BD4}" type="datetimeFigureOut">
              <a:rPr lang="en-GB" smtClean="0"/>
              <a:t>23/02/2021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DB867E-1103-49FF-AE7E-019DB4E81B00}" type="slidenum">
              <a:rPr lang="en-GB" smtClean="0"/>
              <a:t>‹#›</a:t>
            </a:fld>
            <a:endParaRPr lang="en-GB"/>
          </a:p>
        </p:txBody>
      </p:sp>
    </p:spTree>
    <p:extLst>
      <p:ext uri="{BB962C8B-B14F-4D97-AF65-F5344CB8AC3E}">
        <p14:creationId xmlns:p14="http://schemas.microsoft.com/office/powerpoint/2010/main" val="1545554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CE0939-9AB6-43E0-9FA4-82586A442BD4}" type="datetimeFigureOut">
              <a:rPr lang="en-GB" smtClean="0"/>
              <a:t>23/02/2021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DB867E-1103-49FF-AE7E-019DB4E81B00}" type="slidenum">
              <a:rPr lang="en-GB" smtClean="0"/>
              <a:t>‹#›</a:t>
            </a:fld>
            <a:endParaRPr lang="en-GB"/>
          </a:p>
        </p:txBody>
      </p:sp>
    </p:spTree>
    <p:extLst>
      <p:ext uri="{BB962C8B-B14F-4D97-AF65-F5344CB8AC3E}">
        <p14:creationId xmlns:p14="http://schemas.microsoft.com/office/powerpoint/2010/main" val="653689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2CE0939-9AB6-43E0-9FA4-82586A442BD4}" type="datetimeFigureOut">
              <a:rPr lang="en-GB" smtClean="0"/>
              <a:t>23/02/2021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DB867E-1103-49FF-AE7E-019DB4E81B00}" type="slidenum">
              <a:rPr lang="en-GB" smtClean="0"/>
              <a:t>‹#›</a:t>
            </a:fld>
            <a:endParaRPr lang="en-GB"/>
          </a:p>
        </p:txBody>
      </p:sp>
    </p:spTree>
    <p:extLst>
      <p:ext uri="{BB962C8B-B14F-4D97-AF65-F5344CB8AC3E}">
        <p14:creationId xmlns:p14="http://schemas.microsoft.com/office/powerpoint/2010/main" val="380151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2CE0939-9AB6-43E0-9FA4-82586A442BD4}" type="datetimeFigureOut">
              <a:rPr lang="en-GB" smtClean="0"/>
              <a:t>23/02/2021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DB867E-1103-49FF-AE7E-019DB4E81B00}" type="slidenum">
              <a:rPr lang="en-GB" smtClean="0"/>
              <a:t>‹#›</a:t>
            </a:fld>
            <a:endParaRPr lang="en-GB"/>
          </a:p>
        </p:txBody>
      </p:sp>
    </p:spTree>
    <p:extLst>
      <p:ext uri="{BB962C8B-B14F-4D97-AF65-F5344CB8AC3E}">
        <p14:creationId xmlns:p14="http://schemas.microsoft.com/office/powerpoint/2010/main" val="2389095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2CE0939-9AB6-43E0-9FA4-82586A442BD4}" type="datetimeFigureOut">
              <a:rPr lang="en-GB" smtClean="0"/>
              <a:t>23/02/2021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DB867E-1103-49FF-AE7E-019DB4E81B00}" type="slidenum">
              <a:rPr lang="en-GB" smtClean="0"/>
              <a:t>‹#›</a:t>
            </a:fld>
            <a:endParaRPr lang="en-GB"/>
          </a:p>
        </p:txBody>
      </p:sp>
    </p:spTree>
    <p:extLst>
      <p:ext uri="{BB962C8B-B14F-4D97-AF65-F5344CB8AC3E}">
        <p14:creationId xmlns:p14="http://schemas.microsoft.com/office/powerpoint/2010/main" val="1496254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2CE0939-9AB6-43E0-9FA4-82586A442BD4}" type="datetimeFigureOut">
              <a:rPr lang="en-GB" smtClean="0"/>
              <a:t>23/02/2021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DB867E-1103-49FF-AE7E-019DB4E81B00}" type="slidenum">
              <a:rPr lang="en-GB" smtClean="0"/>
              <a:t>‹#›</a:t>
            </a:fld>
            <a:endParaRPr lang="en-GB"/>
          </a:p>
        </p:txBody>
      </p:sp>
    </p:spTree>
    <p:extLst>
      <p:ext uri="{BB962C8B-B14F-4D97-AF65-F5344CB8AC3E}">
        <p14:creationId xmlns:p14="http://schemas.microsoft.com/office/powerpoint/2010/main" val="514878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CE0939-9AB6-43E0-9FA4-82586A442BD4}" type="datetimeFigureOut">
              <a:rPr lang="en-GB" smtClean="0"/>
              <a:t>23/02/2021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DB867E-1103-49FF-AE7E-019DB4E81B00}" type="slidenum">
              <a:rPr lang="en-GB" smtClean="0"/>
              <a:t>‹#›</a:t>
            </a:fld>
            <a:endParaRPr lang="en-GB"/>
          </a:p>
        </p:txBody>
      </p:sp>
    </p:spTree>
    <p:extLst>
      <p:ext uri="{BB962C8B-B14F-4D97-AF65-F5344CB8AC3E}">
        <p14:creationId xmlns:p14="http://schemas.microsoft.com/office/powerpoint/2010/main" val="3032194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CE0939-9AB6-43E0-9FA4-82586A442BD4}" type="datetimeFigureOut">
              <a:rPr lang="en-GB" smtClean="0"/>
              <a:t>23/02/2021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DB867E-1103-49FF-AE7E-019DB4E81B00}" type="slidenum">
              <a:rPr lang="en-GB" smtClean="0"/>
              <a:t>‹#›</a:t>
            </a:fld>
            <a:endParaRPr lang="en-GB"/>
          </a:p>
        </p:txBody>
      </p:sp>
    </p:spTree>
    <p:extLst>
      <p:ext uri="{BB962C8B-B14F-4D97-AF65-F5344CB8AC3E}">
        <p14:creationId xmlns:p14="http://schemas.microsoft.com/office/powerpoint/2010/main" val="2053722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CE0939-9AB6-43E0-9FA4-82586A442BD4}" type="datetimeFigureOut">
              <a:rPr lang="en-GB" smtClean="0"/>
              <a:t>23/02/2021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DB867E-1103-49FF-AE7E-019DB4E81B00}" type="slidenum">
              <a:rPr lang="en-GB" smtClean="0"/>
              <a:t>‹#›</a:t>
            </a:fld>
            <a:endParaRPr lang="en-GB"/>
          </a:p>
        </p:txBody>
      </p:sp>
    </p:spTree>
    <p:extLst>
      <p:ext uri="{BB962C8B-B14F-4D97-AF65-F5344CB8AC3E}">
        <p14:creationId xmlns:p14="http://schemas.microsoft.com/office/powerpoint/2010/main" val="2165958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CE0939-9AB6-43E0-9FA4-82586A442BD4}" type="datetimeFigureOut">
              <a:rPr lang="en-GB" smtClean="0"/>
              <a:t>23/02/2021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DB867E-1103-49FF-AE7E-019DB4E81B00}" type="slidenum">
              <a:rPr lang="en-GB" smtClean="0"/>
              <a:t>‹#›</a:t>
            </a:fld>
            <a:endParaRPr lang="en-GB"/>
          </a:p>
        </p:txBody>
      </p:sp>
    </p:spTree>
    <p:extLst>
      <p:ext uri="{BB962C8B-B14F-4D97-AF65-F5344CB8AC3E}">
        <p14:creationId xmlns:p14="http://schemas.microsoft.com/office/powerpoint/2010/main" val="15085712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Art</a:t>
            </a:r>
            <a:endParaRPr lang="en-GB" dirty="0"/>
          </a:p>
        </p:txBody>
      </p:sp>
      <p:sp>
        <p:nvSpPr>
          <p:cNvPr id="3" name="Subtitle 2"/>
          <p:cNvSpPr>
            <a:spLocks noGrp="1"/>
          </p:cNvSpPr>
          <p:nvPr>
            <p:ph type="subTitle" idx="1"/>
          </p:nvPr>
        </p:nvSpPr>
        <p:spPr/>
        <p:txBody>
          <a:bodyPr/>
          <a:lstStyle/>
          <a:p>
            <a:r>
              <a:rPr lang="en-GB" dirty="0" smtClean="0"/>
              <a:t>Learning intention: To learn about a great artist in history – Nicky Phillips</a:t>
            </a:r>
            <a:endParaRPr lang="en-GB" dirty="0"/>
          </a:p>
        </p:txBody>
      </p:sp>
    </p:spTree>
    <p:extLst>
      <p:ext uri="{BB962C8B-B14F-4D97-AF65-F5344CB8AC3E}">
        <p14:creationId xmlns:p14="http://schemas.microsoft.com/office/powerpoint/2010/main" val="1255297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Nicky Phillips</a:t>
            </a:r>
            <a:endParaRPr lang="en-GB" dirty="0"/>
          </a:p>
        </p:txBody>
      </p:sp>
      <p:sp>
        <p:nvSpPr>
          <p:cNvPr id="3" name="Content Placeholder 2"/>
          <p:cNvSpPr>
            <a:spLocks noGrp="1"/>
          </p:cNvSpPr>
          <p:nvPr>
            <p:ph sz="half" idx="1"/>
          </p:nvPr>
        </p:nvSpPr>
        <p:spPr/>
        <p:txBody>
          <a:bodyPr/>
          <a:lstStyle/>
          <a:p>
            <a:pPr marL="0" indent="0">
              <a:buNone/>
            </a:pPr>
            <a:r>
              <a:rPr lang="en-GB" dirty="0" smtClean="0"/>
              <a:t>Nicola Jane Phillips (often known as Nicky Phillips) is a British artist whose most famous works are portraits of the royal family using oil paint. </a:t>
            </a:r>
            <a:endParaRPr lang="en-GB" dirty="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6172200" y="1948796"/>
            <a:ext cx="5181600" cy="3112218"/>
          </a:xfrm>
        </p:spPr>
      </p:pic>
    </p:spTree>
    <p:extLst>
      <p:ext uri="{BB962C8B-B14F-4D97-AF65-F5344CB8AC3E}">
        <p14:creationId xmlns:p14="http://schemas.microsoft.com/office/powerpoint/2010/main" val="3691455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Nicky Phillips</a:t>
            </a:r>
            <a:endParaRPr lang="en-GB" dirty="0"/>
          </a:p>
        </p:txBody>
      </p:sp>
      <p:sp>
        <p:nvSpPr>
          <p:cNvPr id="3" name="Content Placeholder 2"/>
          <p:cNvSpPr>
            <a:spLocks noGrp="1"/>
          </p:cNvSpPr>
          <p:nvPr>
            <p:ph sz="half" idx="1"/>
          </p:nvPr>
        </p:nvSpPr>
        <p:spPr/>
        <p:txBody>
          <a:bodyPr>
            <a:normAutofit lnSpcReduction="10000"/>
          </a:bodyPr>
          <a:lstStyle/>
          <a:p>
            <a:pPr marL="0" indent="0">
              <a:buNone/>
            </a:pPr>
            <a:r>
              <a:rPr lang="en-GB" b="1" u="sng" dirty="0" smtClean="0"/>
              <a:t>Early life</a:t>
            </a:r>
          </a:p>
          <a:p>
            <a:pPr marL="0" indent="0">
              <a:buNone/>
            </a:pPr>
            <a:r>
              <a:rPr lang="en-GB" dirty="0" smtClean="0"/>
              <a:t>On 27</a:t>
            </a:r>
            <a:r>
              <a:rPr lang="en-GB" baseline="30000" dirty="0" smtClean="0"/>
              <a:t>th</a:t>
            </a:r>
            <a:r>
              <a:rPr lang="en-GB" dirty="0" smtClean="0"/>
              <a:t> August 1964, Nicky Phillips was born in Pembrokeshire, England. Her family are very artistic; Nicky’s mother exhibited her flower paintings in many galleries and her father was a good amateur artist so it is not surprising that Nicky was born with such an incredible artistic talent. </a:t>
            </a:r>
            <a:endParaRPr lang="en-GB" dirty="0"/>
          </a:p>
        </p:txBody>
      </p:sp>
      <p:pic>
        <p:nvPicPr>
          <p:cNvPr id="6" name="Content Placeholder 4"/>
          <p:cNvPicPr>
            <a:picLocks noGrp="1" noChangeAspect="1"/>
          </p:cNvPicPr>
          <p:nvPr>
            <p:ph sz="half" idx="2"/>
          </p:nvPr>
        </p:nvPicPr>
        <p:blipFill>
          <a:blip r:embed="rId2"/>
          <a:stretch>
            <a:fillRect/>
          </a:stretch>
        </p:blipFill>
        <p:spPr>
          <a:xfrm>
            <a:off x="6534150" y="2396331"/>
            <a:ext cx="4457700" cy="3209925"/>
          </a:xfrm>
          <a:prstGeom prst="rect">
            <a:avLst/>
          </a:prstGeom>
        </p:spPr>
      </p:pic>
    </p:spTree>
    <p:extLst>
      <p:ext uri="{BB962C8B-B14F-4D97-AF65-F5344CB8AC3E}">
        <p14:creationId xmlns:p14="http://schemas.microsoft.com/office/powerpoint/2010/main" val="3241456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Nicky Phillips</a:t>
            </a:r>
            <a:endParaRPr lang="en-GB" dirty="0"/>
          </a:p>
        </p:txBody>
      </p:sp>
      <p:sp>
        <p:nvSpPr>
          <p:cNvPr id="3" name="Content Placeholder 2"/>
          <p:cNvSpPr>
            <a:spLocks noGrp="1"/>
          </p:cNvSpPr>
          <p:nvPr>
            <p:ph sz="half" idx="1"/>
          </p:nvPr>
        </p:nvSpPr>
        <p:spPr/>
        <p:txBody>
          <a:bodyPr>
            <a:normAutofit/>
          </a:bodyPr>
          <a:lstStyle/>
          <a:p>
            <a:pPr marL="0" indent="0">
              <a:buNone/>
            </a:pPr>
            <a:r>
              <a:rPr lang="en-GB" b="1" u="sng" dirty="0" smtClean="0"/>
              <a:t>Early Career</a:t>
            </a:r>
          </a:p>
          <a:p>
            <a:pPr marL="0" indent="0">
              <a:buNone/>
            </a:pPr>
            <a:r>
              <a:rPr lang="en-GB" dirty="0" smtClean="0"/>
              <a:t>After leaving school, she trained at the London Art School before moving to Florence, Italy. However, she returned to London a few years later because she wanted to be close to The National Gallery and The Tate art gallery. </a:t>
            </a:r>
            <a:endParaRPr lang="en-GB" dirty="0"/>
          </a:p>
        </p:txBody>
      </p:sp>
      <p:pic>
        <p:nvPicPr>
          <p:cNvPr id="6" name="Content Placeholder 5"/>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6172200" y="2413340"/>
            <a:ext cx="5181600" cy="2914650"/>
          </a:xfrm>
        </p:spPr>
      </p:pic>
    </p:spTree>
    <p:extLst>
      <p:ext uri="{BB962C8B-B14F-4D97-AF65-F5344CB8AC3E}">
        <p14:creationId xmlns:p14="http://schemas.microsoft.com/office/powerpoint/2010/main" val="2227394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005" y="365125"/>
            <a:ext cx="11144795" cy="1325563"/>
          </a:xfrm>
        </p:spPr>
        <p:txBody>
          <a:bodyPr/>
          <a:lstStyle/>
          <a:p>
            <a:r>
              <a:rPr lang="en-GB" dirty="0" smtClean="0"/>
              <a:t>Nicky Phillips</a:t>
            </a:r>
            <a:endParaRPr lang="en-GB" dirty="0"/>
          </a:p>
        </p:txBody>
      </p:sp>
      <p:sp>
        <p:nvSpPr>
          <p:cNvPr id="3" name="Content Placeholder 2"/>
          <p:cNvSpPr>
            <a:spLocks noGrp="1"/>
          </p:cNvSpPr>
          <p:nvPr>
            <p:ph sz="half" idx="1"/>
          </p:nvPr>
        </p:nvSpPr>
        <p:spPr>
          <a:xfrm>
            <a:off x="209005" y="1825625"/>
            <a:ext cx="7067005" cy="4351338"/>
          </a:xfrm>
        </p:spPr>
        <p:txBody>
          <a:bodyPr>
            <a:noAutofit/>
          </a:bodyPr>
          <a:lstStyle/>
          <a:p>
            <a:pPr marL="0" indent="0">
              <a:buNone/>
            </a:pPr>
            <a:r>
              <a:rPr lang="en-GB" sz="2100" b="1" u="sng" dirty="0" smtClean="0">
                <a:latin typeface="Arial" panose="020B0604020202020204" pitchFamily="34" charset="0"/>
                <a:cs typeface="Arial" panose="020B0604020202020204" pitchFamily="34" charset="0"/>
              </a:rPr>
              <a:t>Royal Portraits</a:t>
            </a:r>
          </a:p>
          <a:p>
            <a:pPr marL="0" indent="0">
              <a:buNone/>
            </a:pPr>
            <a:r>
              <a:rPr lang="en-GB" sz="2100" dirty="0" smtClean="0">
                <a:latin typeface="Arial" panose="020B0604020202020204" pitchFamily="34" charset="0"/>
                <a:cs typeface="Arial" panose="020B0604020202020204" pitchFamily="34" charset="0"/>
              </a:rPr>
              <a:t>In 2010, Nicky Phillips was commissioned to create a double portrait of TRH Princes William and Harry. </a:t>
            </a:r>
            <a:r>
              <a:rPr lang="en-GB" sz="2100" dirty="0">
                <a:latin typeface="Arial" panose="020B0604020202020204" pitchFamily="34" charset="0"/>
                <a:cs typeface="Arial" panose="020B0604020202020204" pitchFamily="34" charset="0"/>
              </a:rPr>
              <a:t>In 2013 Nicky was approached by Royal Mail to paint a portrait of HM Queen Elizabeth II for the first-class stamp series celebrating the 60th anniversary of her Coronation, the first time Royal Mail had commissioned a painting. The full-length portrait depicts HM The Queen in her robes of the Order of the Garter, surrounded by her four dogs. It was at Buckingham Palace during one of her sittings that the idea of including the </a:t>
            </a:r>
            <a:r>
              <a:rPr lang="en-GB" sz="2100" dirty="0" smtClean="0">
                <a:latin typeface="Arial" panose="020B0604020202020204" pitchFamily="34" charset="0"/>
                <a:cs typeface="Arial" panose="020B0604020202020204" pitchFamily="34" charset="0"/>
              </a:rPr>
              <a:t>corgis (the Queen’s dogs) </a:t>
            </a:r>
            <a:r>
              <a:rPr lang="en-GB" sz="2100" dirty="0">
                <a:latin typeface="Arial" panose="020B0604020202020204" pitchFamily="34" charset="0"/>
                <a:cs typeface="Arial" panose="020B0604020202020204" pitchFamily="34" charset="0"/>
              </a:rPr>
              <a:t>was born. The painting, gifted by Royal Mail, has been accepted by The Queen and is now on display as part of the Royal Collection in the Throne Room at Buckingham Palace.</a:t>
            </a:r>
          </a:p>
        </p:txBody>
      </p:sp>
      <p:pic>
        <p:nvPicPr>
          <p:cNvPr id="9" name="Content Placeholder 8"/>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7784421" y="1690688"/>
            <a:ext cx="2652802" cy="4351338"/>
          </a:xfrm>
        </p:spPr>
      </p:pic>
    </p:spTree>
    <p:extLst>
      <p:ext uri="{BB962C8B-B14F-4D97-AF65-F5344CB8AC3E}">
        <p14:creationId xmlns:p14="http://schemas.microsoft.com/office/powerpoint/2010/main" val="22656527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294</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Art</vt:lpstr>
      <vt:lpstr>Nicky Phillips</vt:lpstr>
      <vt:lpstr>Nicky Phillips</vt:lpstr>
      <vt:lpstr>Nicky Phillips</vt:lpstr>
      <vt:lpstr>Nicky Phillips</vt:lpstr>
    </vt:vector>
  </TitlesOfParts>
  <Company>International House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dc:title>
  <dc:creator>Browning, Bethany</dc:creator>
  <cp:lastModifiedBy>Browning, Bethany</cp:lastModifiedBy>
  <cp:revision>4</cp:revision>
  <dcterms:created xsi:type="dcterms:W3CDTF">2021-02-23T14:45:42Z</dcterms:created>
  <dcterms:modified xsi:type="dcterms:W3CDTF">2021-02-23T15:07:25Z</dcterms:modified>
</cp:coreProperties>
</file>