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s 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 – Make a curve, slope, make a curve back again. </a:t>
            </a:r>
            <a:endParaRPr lang="en-GB" sz="3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93434"/>
            <a:ext cx="1944216" cy="274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47039" y="594928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8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sat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bus</a:t>
            </a: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93434"/>
            <a:ext cx="1552665" cy="219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9038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27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44</Words>
  <Application>Microsoft Office PowerPoint</Application>
  <PresentationFormat>On-screen Show (4:3)</PresentationFormat>
  <Paragraphs>12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4</cp:revision>
  <dcterms:created xsi:type="dcterms:W3CDTF">2021-02-02T15:17:42Z</dcterms:created>
  <dcterms:modified xsi:type="dcterms:W3CDTF">2021-02-02T15:33:47Z</dcterms:modified>
</cp:coreProperties>
</file>