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478" r:id="rId5"/>
    <p:sldId id="480" r:id="rId6"/>
    <p:sldId id="482" r:id="rId7"/>
    <p:sldId id="484" r:id="rId8"/>
    <p:sldId id="4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8D277-54E5-4D83-B1D2-545807C5DF19}" v="25" dt="2021-02-25T16:01:16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beka Conroy" userId="51a4ab323d0a9ab1" providerId="LiveId" clId="{A968D277-54E5-4D83-B1D2-545807C5DF19}"/>
    <pc:docChg chg="undo custSel addSld delSld modSld">
      <pc:chgData name="Wibeka Conroy" userId="51a4ab323d0a9ab1" providerId="LiveId" clId="{A968D277-54E5-4D83-B1D2-545807C5DF19}" dt="2021-02-25T16:01:18.832" v="555" actId="1076"/>
      <pc:docMkLst>
        <pc:docMk/>
      </pc:docMkLst>
      <pc:sldChg chg="delSp modSp mod delAnim">
        <pc:chgData name="Wibeka Conroy" userId="51a4ab323d0a9ab1" providerId="LiveId" clId="{A968D277-54E5-4D83-B1D2-545807C5DF19}" dt="2021-02-25T15:53:54.549" v="172" actId="1076"/>
        <pc:sldMkLst>
          <pc:docMk/>
          <pc:sldMk cId="4265473010" sldId="257"/>
        </pc:sldMkLst>
        <pc:spChg chg="mod">
          <ac:chgData name="Wibeka Conroy" userId="51a4ab323d0a9ab1" providerId="LiveId" clId="{A968D277-54E5-4D83-B1D2-545807C5DF19}" dt="2021-02-25T15:53:51.571" v="170" actId="1076"/>
          <ac:spMkLst>
            <pc:docMk/>
            <pc:sldMk cId="4265473010" sldId="257"/>
            <ac:spMk id="3" creationId="{E8349828-4582-447C-9FEC-E93A0322A3FD}"/>
          </ac:spMkLst>
        </pc:spChg>
        <pc:picChg chg="mod">
          <ac:chgData name="Wibeka Conroy" userId="51a4ab323d0a9ab1" providerId="LiveId" clId="{A968D277-54E5-4D83-B1D2-545807C5DF19}" dt="2021-02-25T15:53:54.549" v="172" actId="1076"/>
          <ac:picMkLst>
            <pc:docMk/>
            <pc:sldMk cId="4265473010" sldId="257"/>
            <ac:picMk id="4" creationId="{59B6BA2A-FA15-4C65-BA01-04DA16BDE892}"/>
          </ac:picMkLst>
        </pc:picChg>
        <pc:picChg chg="mod">
          <ac:chgData name="Wibeka Conroy" userId="51a4ab323d0a9ab1" providerId="LiveId" clId="{A968D277-54E5-4D83-B1D2-545807C5DF19}" dt="2021-02-25T15:53:53.114" v="171" actId="1076"/>
          <ac:picMkLst>
            <pc:docMk/>
            <pc:sldMk cId="4265473010" sldId="257"/>
            <ac:picMk id="5" creationId="{594FBC0D-DF17-423E-A8C4-CC12E0BC80F7}"/>
          </ac:picMkLst>
        </pc:picChg>
        <pc:picChg chg="del mod">
          <ac:chgData name="Wibeka Conroy" userId="51a4ab323d0a9ab1" providerId="LiveId" clId="{A968D277-54E5-4D83-B1D2-545807C5DF19}" dt="2021-02-25T15:53:44.018" v="165" actId="478"/>
          <ac:picMkLst>
            <pc:docMk/>
            <pc:sldMk cId="4265473010" sldId="257"/>
            <ac:picMk id="7" creationId="{32B18AEC-5377-4E86-AF9D-9443B0553E17}"/>
          </ac:picMkLst>
        </pc:picChg>
        <pc:picChg chg="del mod">
          <ac:chgData name="Wibeka Conroy" userId="51a4ab323d0a9ab1" providerId="LiveId" clId="{A968D277-54E5-4D83-B1D2-545807C5DF19}" dt="2021-02-25T15:53:44.974" v="166" actId="478"/>
          <ac:picMkLst>
            <pc:docMk/>
            <pc:sldMk cId="4265473010" sldId="257"/>
            <ac:picMk id="8" creationId="{72E0453B-B7F8-4FA6-9368-85F0A4B7828F}"/>
          </ac:picMkLst>
        </pc:picChg>
      </pc:sldChg>
      <pc:sldChg chg="addSp delSp modSp add mod setBg">
        <pc:chgData name="Wibeka Conroy" userId="51a4ab323d0a9ab1" providerId="LiveId" clId="{A968D277-54E5-4D83-B1D2-545807C5DF19}" dt="2021-02-25T16:00:59.039" v="554" actId="1076"/>
        <pc:sldMkLst>
          <pc:docMk/>
          <pc:sldMk cId="0" sldId="483"/>
        </pc:sldMkLst>
        <pc:spChg chg="add del mod">
          <ac:chgData name="Wibeka Conroy" userId="51a4ab323d0a9ab1" providerId="LiveId" clId="{A968D277-54E5-4D83-B1D2-545807C5DF19}" dt="2021-02-25T15:48:50.257" v="49" actId="478"/>
          <ac:spMkLst>
            <pc:docMk/>
            <pc:sldMk cId="0" sldId="483"/>
            <ac:spMk id="4" creationId="{68EC3DD2-5E0D-435F-A0AF-93FF276457E4}"/>
          </ac:spMkLst>
        </pc:spChg>
        <pc:spChg chg="del mod">
          <ac:chgData name="Wibeka Conroy" userId="51a4ab323d0a9ab1" providerId="LiveId" clId="{A968D277-54E5-4D83-B1D2-545807C5DF19}" dt="2021-02-25T15:49:02.961" v="51" actId="478"/>
          <ac:spMkLst>
            <pc:docMk/>
            <pc:sldMk cId="0" sldId="483"/>
            <ac:spMk id="9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2:20.288" v="151" actId="1076"/>
          <ac:spMkLst>
            <pc:docMk/>
            <pc:sldMk cId="0" sldId="483"/>
            <ac:spMk id="28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2:14.386" v="150" actId="1076"/>
          <ac:spMkLst>
            <pc:docMk/>
            <pc:sldMk cId="0" sldId="483"/>
            <ac:spMk id="29" creationId="{00000000-0000-0000-0000-000000000000}"/>
          </ac:spMkLst>
        </pc:spChg>
        <pc:spChg chg="del">
          <ac:chgData name="Wibeka Conroy" userId="51a4ab323d0a9ab1" providerId="LiveId" clId="{A968D277-54E5-4D83-B1D2-545807C5DF19}" dt="2021-02-25T15:48:48.368" v="48" actId="478"/>
          <ac:spMkLst>
            <pc:docMk/>
            <pc:sldMk cId="0" sldId="483"/>
            <ac:spMk id="11269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9:17.390" v="552" actId="20577"/>
          <ac:spMkLst>
            <pc:docMk/>
            <pc:sldMk cId="0" sldId="483"/>
            <ac:spMk id="40964" creationId="{00000000-0000-0000-0000-000000000000}"/>
          </ac:spMkLst>
        </pc:spChg>
        <pc:spChg chg="del mod">
          <ac:chgData name="Wibeka Conroy" userId="51a4ab323d0a9ab1" providerId="LiveId" clId="{A968D277-54E5-4D83-B1D2-545807C5DF19}" dt="2021-02-25T15:52:23.615" v="152" actId="478"/>
          <ac:spMkLst>
            <pc:docMk/>
            <pc:sldMk cId="0" sldId="483"/>
            <ac:spMk id="40966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1:34.924" v="144" actId="2711"/>
          <ac:spMkLst>
            <pc:docMk/>
            <pc:sldMk cId="0" sldId="483"/>
            <ac:spMk id="40972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1:40.726" v="145" actId="2711"/>
          <ac:spMkLst>
            <pc:docMk/>
            <pc:sldMk cId="0" sldId="483"/>
            <ac:spMk id="40973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1:22.618" v="142" actId="2711"/>
          <ac:spMkLst>
            <pc:docMk/>
            <pc:sldMk cId="0" sldId="483"/>
            <ac:spMk id="40974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1:29.063" v="143" actId="2711"/>
          <ac:spMkLst>
            <pc:docMk/>
            <pc:sldMk cId="0" sldId="483"/>
            <ac:spMk id="40975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1:49.097" v="146" actId="2711"/>
          <ac:spMkLst>
            <pc:docMk/>
            <pc:sldMk cId="0" sldId="483"/>
            <ac:spMk id="40976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2:02.019" v="148" actId="2711"/>
          <ac:spMkLst>
            <pc:docMk/>
            <pc:sldMk cId="0" sldId="483"/>
            <ac:spMk id="40977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1:55.615" v="147" actId="2711"/>
          <ac:spMkLst>
            <pc:docMk/>
            <pc:sldMk cId="0" sldId="483"/>
            <ac:spMk id="40978" creationId="{00000000-0000-0000-0000-000000000000}"/>
          </ac:spMkLst>
        </pc:spChg>
        <pc:spChg chg="mod">
          <ac:chgData name="Wibeka Conroy" userId="51a4ab323d0a9ab1" providerId="LiveId" clId="{A968D277-54E5-4D83-B1D2-545807C5DF19}" dt="2021-02-25T15:52:08.553" v="149" actId="2711"/>
          <ac:spMkLst>
            <pc:docMk/>
            <pc:sldMk cId="0" sldId="483"/>
            <ac:spMk id="40979" creationId="{00000000-0000-0000-0000-000000000000}"/>
          </ac:spMkLst>
        </pc:spChg>
        <pc:picChg chg="mod">
          <ac:chgData name="Wibeka Conroy" userId="51a4ab323d0a9ab1" providerId="LiveId" clId="{A968D277-54E5-4D83-B1D2-545807C5DF19}" dt="2021-02-25T16:00:13.286" v="553" actId="1076"/>
          <ac:picMkLst>
            <pc:docMk/>
            <pc:sldMk cId="0" sldId="483"/>
            <ac:picMk id="5" creationId="{9FC5D3ED-2418-4E08-8A8D-EC9A0ADBA9EF}"/>
          </ac:picMkLst>
        </pc:picChg>
        <pc:picChg chg="mod">
          <ac:chgData name="Wibeka Conroy" userId="51a4ab323d0a9ab1" providerId="LiveId" clId="{A968D277-54E5-4D83-B1D2-545807C5DF19}" dt="2021-02-25T16:00:59.039" v="554" actId="1076"/>
          <ac:picMkLst>
            <pc:docMk/>
            <pc:sldMk cId="0" sldId="483"/>
            <ac:picMk id="6" creationId="{D49749F7-B58D-4E82-B930-620E2A7F991D}"/>
          </ac:picMkLst>
        </pc:picChg>
        <pc:picChg chg="del">
          <ac:chgData name="Wibeka Conroy" userId="51a4ab323d0a9ab1" providerId="LiveId" clId="{A968D277-54E5-4D83-B1D2-545807C5DF19}" dt="2021-02-25T15:48:46.478" v="47" actId="478"/>
          <ac:picMkLst>
            <pc:docMk/>
            <pc:sldMk cId="0" sldId="483"/>
            <ac:picMk id="40965" creationId="{00000000-0000-0000-0000-000000000000}"/>
          </ac:picMkLst>
        </pc:picChg>
      </pc:sldChg>
      <pc:sldChg chg="addSp modSp new mod">
        <pc:chgData name="Wibeka Conroy" userId="51a4ab323d0a9ab1" providerId="LiveId" clId="{A968D277-54E5-4D83-B1D2-545807C5DF19}" dt="2021-02-25T16:01:18.832" v="555" actId="1076"/>
        <pc:sldMkLst>
          <pc:docMk/>
          <pc:sldMk cId="70717539" sldId="485"/>
        </pc:sldMkLst>
        <pc:spChg chg="mod">
          <ac:chgData name="Wibeka Conroy" userId="51a4ab323d0a9ab1" providerId="LiveId" clId="{A968D277-54E5-4D83-B1D2-545807C5DF19}" dt="2021-02-25T15:56:14.889" v="418" actId="1076"/>
          <ac:spMkLst>
            <pc:docMk/>
            <pc:sldMk cId="70717539" sldId="485"/>
            <ac:spMk id="2" creationId="{08B70E4D-4EA5-4E94-AE64-D54F68338D83}"/>
          </ac:spMkLst>
        </pc:spChg>
        <pc:spChg chg="mod">
          <ac:chgData name="Wibeka Conroy" userId="51a4ab323d0a9ab1" providerId="LiveId" clId="{A968D277-54E5-4D83-B1D2-545807C5DF19}" dt="2021-02-25T15:57:45.900" v="539" actId="1076"/>
          <ac:spMkLst>
            <pc:docMk/>
            <pc:sldMk cId="70717539" sldId="485"/>
            <ac:spMk id="3" creationId="{C54DE8C2-FA65-4D67-A9A8-A47F4440D5C2}"/>
          </ac:spMkLst>
        </pc:spChg>
        <pc:picChg chg="add mod modCrop">
          <ac:chgData name="Wibeka Conroy" userId="51a4ab323d0a9ab1" providerId="LiveId" clId="{A968D277-54E5-4D83-B1D2-545807C5DF19}" dt="2021-02-25T15:57:37.275" v="536" actId="1076"/>
          <ac:picMkLst>
            <pc:docMk/>
            <pc:sldMk cId="70717539" sldId="485"/>
            <ac:picMk id="5" creationId="{66F3FD20-4E07-4FE5-B5F4-8F6678BA4EC8}"/>
          </ac:picMkLst>
        </pc:picChg>
        <pc:picChg chg="add mod modCrop">
          <ac:chgData name="Wibeka Conroy" userId="51a4ab323d0a9ab1" providerId="LiveId" clId="{A968D277-54E5-4D83-B1D2-545807C5DF19}" dt="2021-02-25T15:58:15.995" v="543" actId="1076"/>
          <ac:picMkLst>
            <pc:docMk/>
            <pc:sldMk cId="70717539" sldId="485"/>
            <ac:picMk id="7" creationId="{6417FF90-EBFF-4068-B944-746745857A00}"/>
          </ac:picMkLst>
        </pc:picChg>
        <pc:picChg chg="mod">
          <ac:chgData name="Wibeka Conroy" userId="51a4ab323d0a9ab1" providerId="LiveId" clId="{A968D277-54E5-4D83-B1D2-545807C5DF19}" dt="2021-02-25T16:01:18.832" v="555" actId="1076"/>
          <ac:picMkLst>
            <pc:docMk/>
            <pc:sldMk cId="70717539" sldId="485"/>
            <ac:picMk id="8" creationId="{B43E7F4C-5D06-4A17-A78D-9C6385BDACD5}"/>
          </ac:picMkLst>
        </pc:picChg>
      </pc:sldChg>
      <pc:sldChg chg="addSp delSp modSp new del mod">
        <pc:chgData name="Wibeka Conroy" userId="51a4ab323d0a9ab1" providerId="LiveId" clId="{A968D277-54E5-4D83-B1D2-545807C5DF19}" dt="2021-02-25T15:49:22.725" v="56" actId="2696"/>
        <pc:sldMkLst>
          <pc:docMk/>
          <pc:sldMk cId="1060452081" sldId="485"/>
        </pc:sldMkLst>
        <pc:spChg chg="del mod">
          <ac:chgData name="Wibeka Conroy" userId="51a4ab323d0a9ab1" providerId="LiveId" clId="{A968D277-54E5-4D83-B1D2-545807C5DF19}" dt="2021-02-25T15:47:55.392" v="41" actId="478"/>
          <ac:spMkLst>
            <pc:docMk/>
            <pc:sldMk cId="1060452081" sldId="485"/>
            <ac:spMk id="2" creationId="{4C36E5C1-58EA-4520-8FA0-AEB390759068}"/>
          </ac:spMkLst>
        </pc:spChg>
        <pc:spChg chg="del mod">
          <ac:chgData name="Wibeka Conroy" userId="51a4ab323d0a9ab1" providerId="LiveId" clId="{A968D277-54E5-4D83-B1D2-545807C5DF19}" dt="2021-02-25T15:48:40.467" v="45" actId="478"/>
          <ac:spMkLst>
            <pc:docMk/>
            <pc:sldMk cId="1060452081" sldId="485"/>
            <ac:spMk id="3" creationId="{B2A9167D-F6E8-45FA-AD79-64F58637D7BD}"/>
          </ac:spMkLst>
        </pc:spChg>
        <pc:spChg chg="add del mod">
          <ac:chgData name="Wibeka Conroy" userId="51a4ab323d0a9ab1" providerId="LiveId" clId="{A968D277-54E5-4D83-B1D2-545807C5DF19}" dt="2021-02-25T15:47:57.815" v="42" actId="478"/>
          <ac:spMkLst>
            <pc:docMk/>
            <pc:sldMk cId="1060452081" sldId="485"/>
            <ac:spMk id="5" creationId="{CE02A41B-D8CA-49B1-9B33-234CD7B423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F3A0-B10C-498B-BCDF-919923CD319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708CE-C136-4416-BD63-FF74750C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3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25510-82DC-4691-8A4E-B99135D3685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2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83780D-BACE-4C9E-B7E5-106AE981AC4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5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A4F62-9F35-4E2C-AEA9-6598B01378D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9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E6F5A6-0944-44F3-A9AD-46AED52F6EC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2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7F25-BF5F-4331-B80E-17B328267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BC07A-5581-49FA-86DD-7B17BC4E1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EE1EF-C412-46D1-BB40-DAA98E73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37C4-E951-49A5-B024-A4482B6C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7933-00E1-494E-A2E9-5AAF0C4F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3692-4593-48DD-8B9E-756CA46D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B6D0A-1406-4D03-8EB2-1238176C6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E7227-F799-4E69-98D1-4B50B8E1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494E-A530-46BF-83BB-CCF37FB4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79E2-AAF9-4AF7-8EB3-B9FE0CA4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2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4B49D-5C99-44DD-BD24-E6BCB8473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47A2E-383B-4EC0-8291-1C4BE74C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224AF-EA80-4529-8400-217D4808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A63C3-4342-4F79-B623-3F0AAF71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FD8D8-293D-4253-8036-E8377976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6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9B2E-ADED-43C5-A4E8-17C5E902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38945-2CAC-4085-818D-15D7EA46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2B7B2-5C9C-4029-87AC-F357A49E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B3A72-8B81-4412-9BA6-093BAC9D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C976-4686-434E-82B4-46114447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6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579F-707C-4D19-A370-24BF1D20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3E8F-D6A4-45A7-9583-70080D191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B2D9-7F99-4448-9F4F-2DDDDC89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44791-E3AC-4E99-BC4E-ED519CCF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740C-0858-4816-AD54-E6216CC2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4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6898-5CF1-4A4E-8CD0-5317AF98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2077-96A9-4CD8-B3A9-3DC6E9A9D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DA1E6-48FD-4A81-898F-BF9CEA778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860AD-0469-4A48-95A6-A3619AAB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A681-01C9-48A9-8752-7820937C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80559-358F-4CF2-9910-DE9355B1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4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F4C6-2206-4739-8C00-AF14B2E2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7042-4DC0-428D-984D-2022C5590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ED4B4-0DE7-4081-A7E6-ACB6B996C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531B1-F19E-4261-A0B2-25AA8F0E1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14094-66DA-447C-A9D8-E882ACFD7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93C1E-372F-43ED-B784-EE555013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162E7-92E3-411A-97EC-6FE7D44C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1A49D-7586-4B40-9337-72DC2DEF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9AC7-F759-47BB-ACB4-CDA0391E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F4770-D979-488A-A49C-3CF7096E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3225E-67EB-4EBA-8A50-F9AD7856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F387E-DB16-4CD9-ACED-BF07C57B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9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5D1D9-2577-424B-B417-AFBF6C4F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27112-8EB6-4815-A68D-4361A2BE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E4158-1523-4E53-977D-97E50FD7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C201-9612-4F74-A239-BED0056A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CAB5D-AC29-4B50-B227-0B77E9C94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CC75F-3844-4B28-AD38-0B912DB9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9E5B-97F7-4B0B-A961-33B16B09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39440-1510-4584-A00D-F70D3B47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6F7B0-BB9E-4AA0-B088-5B84989F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535A-8F6A-489E-9562-28BAC74D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18060-0584-4BCE-9102-B4D676B94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C476-84ED-4B64-BBCA-66BD5F576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A1DA6-F72A-4B63-88AD-CF1172AD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5785D-9A1B-491B-9EA3-13E32792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DED2-A54B-4FAF-B4FD-09B39EE3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7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19E4D-6AD3-4BF3-9A8F-565C86E9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A3EF7-D6DA-471C-B60E-5E39A7AF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C143-2F69-4246-B35D-C43F17BC2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02F8-4AEE-476B-AB7F-DF0C1AF3E35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F5A1A-5CB7-4300-BEDE-5EF3E51F8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3651A-150A-4EFB-B54D-C88F5B280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3865-6CE0-4B8E-B0DA-CC19E0D1E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3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074274-C932-4BC4-BB4A-DA7E6A6E7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410" y="2124112"/>
            <a:ext cx="9144000" cy="2798762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l"/>
            <a:r>
              <a:rPr lang="en-GB" sz="39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r>
              <a:rPr lang="en-GB" sz="3900" u="sng" dirty="0">
                <a:latin typeface="Arial" panose="020B0604020202020204" pitchFamily="34" charset="0"/>
                <a:cs typeface="Arial" panose="020B0604020202020204" pitchFamily="34" charset="0"/>
              </a:rPr>
              <a:t>To recognise that living things can be grouped in a variety of ways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E1E79A-401B-4B67-B487-047203899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0335" y="3964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897F-6247-4BB4-A2F4-F2948F5E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Key vocabulary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9828-4582-447C-9FEC-E93A0322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87"/>
            <a:ext cx="10515600" cy="3873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Group		A set of things that living things have in 					common e.g. animals that lay eggs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Variety		A collection of different things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Organism		A scientific word for ‘living thing’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B6BA2A-FA15-4C65-BA01-04DA16BDE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6755" y="1486971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4FBC0D-DF17-423E-A8C4-CC12E0BC80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3767" y="283534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69720A-97AD-4962-AC21-2ECFF53A68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77424" y="3755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BE1C-C2B0-4D6A-BCAE-4F09925D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9" y="491460"/>
            <a:ext cx="10515600" cy="49736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recap our learning from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DB67-DE22-4521-82E6-2A541537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9" y="1636103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We learnt last week that all living things have 7 life processes to stay alive.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Movement – to move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Reproduction – to have babies/seeds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Sensitivity to surroundings – to adapt to different temperatures/places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Nutrition – feeding and taking 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Excretion – getting rid of gases and waste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Respiration – breathing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Growth- growing –  for </a:t>
            </a:r>
            <a:r>
              <a:rPr lang="en-GB" dirty="0" err="1"/>
              <a:t>exmaplebaby</a:t>
            </a:r>
            <a:r>
              <a:rPr lang="en-GB" dirty="0"/>
              <a:t> to adult    see to a plant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085078-D9F2-4860-B6F9-E4DBDDA5E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5108" y="4729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505158" y="734369"/>
            <a:ext cx="9733996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living organisms share these characteristics. This is how we know they are alive!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Living things have lots of other similarities, and many differences too. We can use these similarities and differences to sort the living things into groups. </a:t>
            </a:r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6" y="3533775"/>
            <a:ext cx="7985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710114"/>
            <a:ext cx="1314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2606675" y="2971801"/>
            <a:ext cx="3005138" cy="3006725"/>
          </a:xfrm>
          <a:prstGeom prst="ellipse">
            <a:avLst/>
          </a:prstGeom>
          <a:noFill/>
          <a:ln w="57150">
            <a:solidFill>
              <a:srgbClr val="FC6F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2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74" y="3054349"/>
            <a:ext cx="14224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902076"/>
            <a:ext cx="1373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6530975" y="2971801"/>
            <a:ext cx="3005138" cy="3006725"/>
          </a:xfrm>
          <a:prstGeom prst="ellipse">
            <a:avLst/>
          </a:prstGeom>
          <a:noFill/>
          <a:ln w="57150">
            <a:solidFill>
              <a:srgbClr val="FC6F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31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9" y="3160714"/>
            <a:ext cx="3481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446589"/>
            <a:ext cx="18669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4141788"/>
            <a:ext cx="17145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5F15B3-A70B-4586-90C8-F9E2751A6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55275" y="23573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59000" y="1946275"/>
            <a:ext cx="7867650" cy="4268788"/>
          </a:xfrm>
          <a:prstGeom prst="roundRect">
            <a:avLst>
              <a:gd name="adj" fmla="val 24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348346" y="273052"/>
            <a:ext cx="10454333" cy="631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can we group these organisms?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3" y="1933154"/>
            <a:ext cx="18542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3066257"/>
            <a:ext cx="101123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6" y="5231605"/>
            <a:ext cx="13144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05" y="1874045"/>
            <a:ext cx="3481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57" y="1812946"/>
            <a:ext cx="142398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9"/>
          <a:stretch>
            <a:fillRect/>
          </a:stretch>
        </p:blipFill>
        <p:spPr bwMode="auto">
          <a:xfrm>
            <a:off x="4997450" y="3429000"/>
            <a:ext cx="9636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6" y="3544093"/>
            <a:ext cx="127793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1848812"/>
            <a:ext cx="18669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20" y="3654759"/>
            <a:ext cx="1712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94" y="5476081"/>
            <a:ext cx="1373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172BF2-B45C-431F-8503-7745861FCE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21850" y="4624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59000" y="1557339"/>
            <a:ext cx="7867650" cy="4657725"/>
          </a:xfrm>
          <a:prstGeom prst="roundRect">
            <a:avLst>
              <a:gd name="adj" fmla="val 24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587273" y="438603"/>
            <a:ext cx="9817303" cy="19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Here the organisms have been sorted into two groups. We have used a diagram to represent these groups.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an organism be in both groups at the same time? </a:t>
            </a:r>
          </a:p>
        </p:txBody>
      </p:sp>
      <p:sp>
        <p:nvSpPr>
          <p:cNvPr id="13" name="Oval 12"/>
          <p:cNvSpPr/>
          <p:nvPr/>
        </p:nvSpPr>
        <p:spPr>
          <a:xfrm>
            <a:off x="2606675" y="2798764"/>
            <a:ext cx="3005138" cy="3005137"/>
          </a:xfrm>
          <a:prstGeom prst="ellipse">
            <a:avLst/>
          </a:prstGeom>
          <a:noFill/>
          <a:ln w="57150">
            <a:solidFill>
              <a:srgbClr val="FC6F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530975" y="2798764"/>
            <a:ext cx="3005138" cy="3005137"/>
          </a:xfrm>
          <a:prstGeom prst="ellipse">
            <a:avLst/>
          </a:prstGeom>
          <a:noFill/>
          <a:ln w="57150">
            <a:solidFill>
              <a:srgbClr val="FC6F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4823" name="Group 1"/>
          <p:cNvGrpSpPr>
            <a:grpSpLocks/>
          </p:cNvGrpSpPr>
          <p:nvPr/>
        </p:nvGrpSpPr>
        <p:grpSpPr bwMode="auto">
          <a:xfrm>
            <a:off x="6180139" y="3094038"/>
            <a:ext cx="3355975" cy="2559050"/>
            <a:chOff x="4224211" y="2955204"/>
            <a:chExt cx="4067531" cy="3099788"/>
          </a:xfrm>
        </p:grpSpPr>
        <p:pic>
          <p:nvPicPr>
            <p:cNvPr id="34830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309" y="4235187"/>
              <a:ext cx="667737" cy="1819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1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162" y="4644253"/>
              <a:ext cx="1314095" cy="84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822" y="3977373"/>
              <a:ext cx="1085131" cy="86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3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78590">
              <a:off x="5806603" y="5067461"/>
              <a:ext cx="1373760" cy="70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60" y="2955204"/>
              <a:ext cx="2575286" cy="899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857" y="3216093"/>
              <a:ext cx="1622885" cy="132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211" y="3218920"/>
              <a:ext cx="1713710" cy="1314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9" y="3144839"/>
            <a:ext cx="131603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9"/>
          <a:stretch>
            <a:fillRect/>
          </a:stretch>
        </p:blipFill>
        <p:spPr bwMode="auto">
          <a:xfrm>
            <a:off x="3668713" y="2868614"/>
            <a:ext cx="99536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962400"/>
            <a:ext cx="9080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ectangle 1"/>
          <p:cNvSpPr>
            <a:spLocks noChangeArrowheads="1"/>
          </p:cNvSpPr>
          <p:nvPr/>
        </p:nvSpPr>
        <p:spPr bwMode="auto">
          <a:xfrm>
            <a:off x="7500939" y="5857876"/>
            <a:ext cx="118456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</p:txBody>
      </p:sp>
      <p:sp>
        <p:nvSpPr>
          <p:cNvPr id="34829" name="Rectangle 1"/>
          <p:cNvSpPr>
            <a:spLocks noChangeArrowheads="1"/>
          </p:cNvSpPr>
          <p:nvPr/>
        </p:nvSpPr>
        <p:spPr bwMode="auto">
          <a:xfrm>
            <a:off x="3692525" y="5857876"/>
            <a:ext cx="8461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E2691B-701C-4B79-9D95-6C3CAFCD5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04576" y="14151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815311" y="262713"/>
            <a:ext cx="10461367" cy="180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called a Venn Diagram. We can use these to group things.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does a cactus go in this diagram?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goes in the middle because it is both a plant and it lives in the desert</a:t>
            </a:r>
          </a:p>
        </p:txBody>
      </p:sp>
      <p:sp>
        <p:nvSpPr>
          <p:cNvPr id="13" name="Oval 12"/>
          <p:cNvSpPr/>
          <p:nvPr/>
        </p:nvSpPr>
        <p:spPr>
          <a:xfrm>
            <a:off x="3088565" y="2174875"/>
            <a:ext cx="3338512" cy="333692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5665788" y="2278063"/>
            <a:ext cx="3338512" cy="33385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891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959101"/>
            <a:ext cx="11318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9" y="3857625"/>
            <a:ext cx="10048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"/>
          <p:cNvSpPr>
            <a:spLocks noChangeArrowheads="1"/>
          </p:cNvSpPr>
          <p:nvPr/>
        </p:nvSpPr>
        <p:spPr bwMode="auto">
          <a:xfrm>
            <a:off x="6852527" y="2355958"/>
            <a:ext cx="107314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lives in the desert</a:t>
            </a:r>
          </a:p>
        </p:txBody>
      </p:sp>
      <p:sp>
        <p:nvSpPr>
          <p:cNvPr id="38923" name="Rectangle 1"/>
          <p:cNvSpPr>
            <a:spLocks noChangeArrowheads="1"/>
          </p:cNvSpPr>
          <p:nvPr/>
        </p:nvSpPr>
        <p:spPr bwMode="auto">
          <a:xfrm>
            <a:off x="4394200" y="2447926"/>
            <a:ext cx="8461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</a:p>
        </p:txBody>
      </p:sp>
      <p:pic>
        <p:nvPicPr>
          <p:cNvPr id="389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6" y="4108450"/>
            <a:ext cx="161131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6" y="3113088"/>
            <a:ext cx="8937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674">
            <a:off x="4476750" y="2879725"/>
            <a:ext cx="12906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95"/>
          <a:stretch>
            <a:fillRect/>
          </a:stretch>
        </p:blipFill>
        <p:spPr bwMode="auto">
          <a:xfrm>
            <a:off x="3490913" y="2603500"/>
            <a:ext cx="103981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660775"/>
            <a:ext cx="10350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BE7411C6-66FE-44DF-9F39-6FEB6FB076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99" y="3322611"/>
            <a:ext cx="552392" cy="100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CE7AE6-EEB1-450D-A853-0471EDD13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71878" y="12593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0E4D-4EA5-4E94-AE64-D54F6833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7" y="215013"/>
            <a:ext cx="10515600" cy="26345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E8C2-FA65-4D67-A9A8-A47F4440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7" y="657906"/>
            <a:ext cx="10515600" cy="16706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Your task today is to create a </a:t>
            </a:r>
            <a:r>
              <a:rPr lang="en-GB" dirty="0" smtClean="0"/>
              <a:t>Venn </a:t>
            </a:r>
            <a:r>
              <a:rPr lang="en-GB" dirty="0"/>
              <a:t>diagram and group organisms in different ways.</a:t>
            </a:r>
          </a:p>
          <a:p>
            <a:pPr marL="0" indent="0">
              <a:buNone/>
            </a:pPr>
            <a:r>
              <a:rPr lang="en-GB" dirty="0"/>
              <a:t>Here are some images that can help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3FD20-4E07-4FE5-B5F4-8F6678BA4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6" t="20930" r="43750" b="20310"/>
          <a:stretch/>
        </p:blipFill>
        <p:spPr>
          <a:xfrm>
            <a:off x="861237" y="2613246"/>
            <a:ext cx="2881423" cy="4029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7FF90-EBFF-4068-B944-746745857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2" t="20155" r="43314" b="19535"/>
          <a:stretch/>
        </p:blipFill>
        <p:spPr>
          <a:xfrm>
            <a:off x="5567919" y="2461439"/>
            <a:ext cx="2881423" cy="41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294</Words>
  <Application>Microsoft Office PowerPoint</Application>
  <PresentationFormat>Widescreen</PresentationFormat>
  <Paragraphs>41</Paragraphs>
  <Slides>8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Sassoon Infant Rg</vt:lpstr>
      <vt:lpstr>Wingdings</vt:lpstr>
      <vt:lpstr>Office Theme</vt:lpstr>
      <vt:lpstr>PowerPoint Presentation</vt:lpstr>
      <vt:lpstr>Key vocabulary </vt:lpstr>
      <vt:lpstr>Let’s recap our learning from last week</vt:lpstr>
      <vt:lpstr>PowerPoint Presentation</vt:lpstr>
      <vt:lpstr>How can we group these organisms?</vt:lpstr>
      <vt:lpstr>PowerPoint Presentation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Wibeka Conroy</dc:creator>
  <cp:lastModifiedBy>Watson, Craig</cp:lastModifiedBy>
  <cp:revision>6</cp:revision>
  <dcterms:created xsi:type="dcterms:W3CDTF">2021-02-25T14:40:12Z</dcterms:created>
  <dcterms:modified xsi:type="dcterms:W3CDTF">2021-03-02T08:04:48Z</dcterms:modified>
</cp:coreProperties>
</file>