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1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5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9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4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2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70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6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4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3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20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6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17B4-525F-4422-8853-7C7A9A3E4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89AE-FFFB-482E-BBE1-487B71065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8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.png"/><Relationship Id="rId4" Type="http://schemas.openxmlformats.org/officeDocument/2006/relationships/image" Target="../media/image1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place people from history on a timeline.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12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"/>
            <a:ext cx="8803174" cy="5916496"/>
          </a:xfrm>
        </p:spPr>
      </p:pic>
      <p:sp>
        <p:nvSpPr>
          <p:cNvPr id="5" name="Rectangle 4"/>
          <p:cNvSpPr/>
          <p:nvPr/>
        </p:nvSpPr>
        <p:spPr>
          <a:xfrm>
            <a:off x="4572000" y="3645024"/>
            <a:ext cx="40324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56176" y="4293096"/>
            <a:ext cx="244827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1387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Prince Harry and Meghan </a:t>
            </a:r>
            <a:r>
              <a:rPr lang="en-GB" dirty="0" err="1" smtClean="0"/>
              <a:t>Markle</a:t>
            </a:r>
            <a:endParaRPr lang="en-GB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924848" cy="3000794"/>
          </a:xfrm>
        </p:spPr>
      </p:pic>
      <p:sp>
        <p:nvSpPr>
          <p:cNvPr id="5" name="TextBox 4"/>
          <p:cNvSpPr txBox="1"/>
          <p:nvPr/>
        </p:nvSpPr>
        <p:spPr>
          <a:xfrm>
            <a:off x="4211960" y="1484784"/>
            <a:ext cx="46085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Prince Harry royal title is Duke of Sussex. He is married to Meghan, Duchess of Sussex. He is currently 6</a:t>
            </a:r>
            <a:r>
              <a:rPr lang="en-US" altLang="en-US" sz="2000" baseline="300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</a:t>
            </a:r>
            <a:r>
              <a:rPr lang="en-US" altLang="en-US" sz="20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 in line to the throne after his father, brother, nephews and niece.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 smtClean="0">
              <a:solidFill>
                <a:srgbClr val="1C1C1C"/>
              </a:solidFill>
              <a:latin typeface="Arial" panose="020B0604020202020204" pitchFamily="34" charset="0"/>
              <a:ea typeface="Twinkl" pitchFamily="2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Meghan’s </a:t>
            </a:r>
            <a:r>
              <a:rPr lang="en-US" altLang="en-US" sz="20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royal title is Duchess of Sussex. She is married to Prince Harry. Meghan was born in America but is now a British citizen.</a:t>
            </a:r>
            <a:r>
              <a:rPr lang="en-GB" altLang="en-US" sz="20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Prince Harry and Meghan decided not to work as a member of the Royal family, and now live in America.</a:t>
            </a:r>
            <a:endParaRPr lang="en-US" altLang="en-US" sz="2000" dirty="0">
              <a:solidFill>
                <a:srgbClr val="1C1C1C"/>
              </a:solidFill>
              <a:latin typeface="Arial" panose="020B0604020202020204" pitchFamily="34" charset="0"/>
              <a:ea typeface="Twinkl" pitchFamily="2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6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35195" cy="6004068"/>
          </a:xfrm>
        </p:spPr>
      </p:pic>
      <p:sp>
        <p:nvSpPr>
          <p:cNvPr id="5" name="Rectangle 4"/>
          <p:cNvSpPr/>
          <p:nvPr/>
        </p:nvSpPr>
        <p:spPr>
          <a:xfrm>
            <a:off x="6372200" y="4797152"/>
            <a:ext cx="216024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6575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are going to be looking at the Royal families family tree.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family tree 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type of chart or diagram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representing different generation in a family.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family tree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can include names, birth dates, marriage dates and pictures.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Queen and Prince Philip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" r="5346" b="1"/>
          <a:stretch/>
        </p:blipFill>
        <p:spPr>
          <a:xfrm>
            <a:off x="683569" y="1340768"/>
            <a:ext cx="3168352" cy="2273310"/>
          </a:xfrm>
        </p:spPr>
      </p:pic>
      <p:sp>
        <p:nvSpPr>
          <p:cNvPr id="5" name="TextBox 4"/>
          <p:cNvSpPr txBox="1"/>
          <p:nvPr/>
        </p:nvSpPr>
        <p:spPr>
          <a:xfrm>
            <a:off x="611560" y="3933056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The Queen’s name is Elizabeth Alexandra </a:t>
            </a: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Mary. Her </a:t>
            </a: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royal title is Queen Elizabeth </a:t>
            </a: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Lucida Grande"/>
                <a:cs typeface="Arial" panose="020B0604020202020204" pitchFamily="34" charset="0"/>
              </a:rPr>
              <a:t>ΙΙ. She </a:t>
            </a: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Lucida Grande"/>
                <a:cs typeface="Arial" panose="020B0604020202020204" pitchFamily="34" charset="0"/>
              </a:rPr>
              <a:t>is the head of the Royal Family.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Lucida Grande"/>
                <a:cs typeface="Arial" panose="020B0604020202020204" pitchFamily="34" charset="0"/>
              </a:rPr>
              <a:t>She is married to Philip Mountbatten</a:t>
            </a: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Lucida Grande"/>
                <a:cs typeface="Arial" panose="020B0604020202020204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rPr>
              <a:t>Prince Philip is the Queen’s </a:t>
            </a:r>
            <a:r>
              <a:rPr lang="en-US" altLang="en-US" dirty="0" smtClean="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rPr>
              <a:t>husband. His </a:t>
            </a:r>
            <a:r>
              <a:rPr lang="en-US" altLang="en-US" dirty="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rPr>
              <a:t>royal title is the Duke of </a:t>
            </a:r>
            <a:r>
              <a:rPr lang="en-US" altLang="en-US" dirty="0" smtClean="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rPr>
              <a:t>Edinburgh. He can not be King because he was not born into the Royal family.</a:t>
            </a:r>
            <a:endParaRPr lang="en-US" altLang="en-US" dirty="0">
              <a:solidFill>
                <a:srgbClr val="1C1C1C"/>
              </a:solidFill>
              <a:latin typeface="Arial" panose="020B0604020202020204" pitchFamily="34" charset="0"/>
              <a:ea typeface="Lucida Grande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Lucida Grande"/>
                <a:cs typeface="Arial" panose="020B0604020202020204" pitchFamily="34" charset="0"/>
              </a:rPr>
              <a:t>They have </a:t>
            </a: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Lucida Grande"/>
                <a:cs typeface="Arial" panose="020B0604020202020204" pitchFamily="34" charset="0"/>
              </a:rPr>
              <a:t>4 children; Charles, Anne, Andrew and Edward. </a:t>
            </a:r>
            <a:endParaRPr lang="en-US" altLang="en-US" dirty="0">
              <a:solidFill>
                <a:srgbClr val="1C1C1C"/>
              </a:solidFill>
              <a:latin typeface="Arial" panose="020B0604020202020204" pitchFamily="34" charset="0"/>
              <a:ea typeface="Lucida Grande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1673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" y="188640"/>
            <a:ext cx="7760406" cy="1656184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3089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6" y="949022"/>
            <a:ext cx="3743847" cy="3115110"/>
          </a:xfrm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Prince Charles and Camilla Duchess of Cornwall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105273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Prince Charles is the Queen’s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oldest son. His royal title is the Prince of Wales. When the Queen dies, Prince Charles will become king and head of the Royal Family. Prince Charles has 2 sons: Prince William and Prince Harry.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ea typeface="Twinkl" pitchFamily="2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Camilla is married to Prince Charles.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When Prince Charles becomes king, she will be known as the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queen consort.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Camilla has 2 children of her own and is step-mother to Prince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Charles’ sons, Prince William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and Prince Harry. 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Twinkl" pitchFamily="2" charset="0"/>
              <a:cs typeface="Arial" panose="020B06040202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4946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52908" cy="3528392"/>
          </a:xfr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3397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Prince William and </a:t>
            </a:r>
            <a:r>
              <a:rPr lang="en-GB" altLang="en-US" sz="3600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Catherine, Duchess of Cambridge</a:t>
            </a:r>
            <a:endParaRPr lang="en-GB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110991" cy="2211787"/>
          </a:xfrm>
        </p:spPr>
      </p:pic>
      <p:sp>
        <p:nvSpPr>
          <p:cNvPr id="7" name="TextBox 6"/>
          <p:cNvSpPr txBox="1"/>
          <p:nvPr/>
        </p:nvSpPr>
        <p:spPr>
          <a:xfrm>
            <a:off x="251520" y="371703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William </a:t>
            </a: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royal title is Duke of </a:t>
            </a: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Cambridge. He </a:t>
            </a: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is second in line to the throne after his father, Prince Charles. He is married to Catherine, Duchess of </a:t>
            </a: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Cambridge. </a:t>
            </a: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Catherine is sometimes known </a:t>
            </a: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as </a:t>
            </a: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Kate. Her royal title is Duchess </a:t>
            </a:r>
            <a:b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of Cambridge. </a:t>
            </a:r>
            <a:r>
              <a:rPr lang="en-US" altLang="en-US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They </a:t>
            </a:r>
            <a:r>
              <a:rPr lang="en-US" altLang="en-US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have three children-  Prince George, Princess Charlotte and Prince Louis. When Prince William becomes king, Kate will become queen consort.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1C1C1C"/>
              </a:solidFill>
              <a:latin typeface="Arial" panose="020B0604020202020204" pitchFamily="34" charset="0"/>
              <a:ea typeface="Twinkl" pitchFamily="2" charset="0"/>
              <a:cs typeface="Arial" panose="020B0604020202020204" pitchFamily="34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77594" cy="4248472"/>
          </a:xfrm>
        </p:spPr>
      </p:pic>
      <p:sp>
        <p:nvSpPr>
          <p:cNvPr id="5" name="Rectangle 4"/>
          <p:cNvSpPr/>
          <p:nvPr/>
        </p:nvSpPr>
        <p:spPr>
          <a:xfrm>
            <a:off x="4644008" y="3645024"/>
            <a:ext cx="388843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Princes George, Princess Charlotte and Prince Louis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42350"/>
            <a:ext cx="8229600" cy="2383813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After his father, Prince William, Prince George is next in line to 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the 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throne. 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That 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makes him 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3</a:t>
            </a:r>
            <a:r>
              <a:rPr lang="en-US" altLang="en-US" sz="1600" baseline="300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rd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in line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Princess Charlotte is currently 4</a:t>
            </a:r>
            <a:r>
              <a:rPr lang="en-US" altLang="en-US" sz="1600" baseline="300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 in line for the throne after Prince 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George. If 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Prince George has children, they will take her place in the line and push her further 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down.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Prince 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Louis is 5</a:t>
            </a:r>
            <a:r>
              <a:rPr lang="en-US" altLang="en-US" sz="1600" baseline="300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 in line to the 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throne. Like 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Princess Charlotte, if Prince George has children they will 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push 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him further </a:t>
            </a:r>
            <a:r>
              <a:rPr lang="en-US" altLang="en-US" sz="1600" dirty="0" smtClean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down </a:t>
            </a:r>
            <a:r>
              <a:rPr lang="en-US" altLang="en-US" sz="1600" dirty="0">
                <a:solidFill>
                  <a:srgbClr val="1C1C1C"/>
                </a:solidFill>
                <a:latin typeface="Arial" panose="020B0604020202020204" pitchFamily="34" charset="0"/>
                <a:ea typeface="Twinkl" pitchFamily="2" charset="0"/>
                <a:cs typeface="Arial" panose="020B0604020202020204" pitchFamily="34" charset="0"/>
              </a:rPr>
              <a:t>the line.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1C1C1C"/>
              </a:solidFill>
              <a:latin typeface="Arial" panose="020B0604020202020204" pitchFamily="34" charset="0"/>
              <a:ea typeface="Twinkl" pitchFamily="2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1C1C1C"/>
              </a:solidFill>
              <a:latin typeface="Arial" panose="020B0604020202020204" pitchFamily="34" charset="0"/>
              <a:ea typeface="Twinkl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>
          <a:xfrm>
            <a:off x="467544" y="1340768"/>
            <a:ext cx="4752528" cy="240158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376</Words>
  <Application>Microsoft Office PowerPoint</Application>
  <PresentationFormat>On-screen Show (4:3)</PresentationFormat>
  <Paragraphs>29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Learning intention: to place people from history on a timeline.</vt:lpstr>
      <vt:lpstr>Today</vt:lpstr>
      <vt:lpstr>The Queen and Prince Philip</vt:lpstr>
      <vt:lpstr>PowerPoint Presentation</vt:lpstr>
      <vt:lpstr>PowerPoint Presentation</vt:lpstr>
      <vt:lpstr>PowerPoint Presentation</vt:lpstr>
      <vt:lpstr>Prince William and Catherine, Duchess of Cambridge</vt:lpstr>
      <vt:lpstr>PowerPoint Presentation</vt:lpstr>
      <vt:lpstr>Princes George, Princess Charlotte and Prince Louis</vt:lpstr>
      <vt:lpstr>PowerPoint Presentation</vt:lpstr>
      <vt:lpstr>Prince Harry and Meghan Markle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place people from history on a timeline.</dc:title>
  <dc:creator>Cook, Sarah</dc:creator>
  <cp:lastModifiedBy>Cook, Sarah</cp:lastModifiedBy>
  <cp:revision>8</cp:revision>
  <dcterms:created xsi:type="dcterms:W3CDTF">2021-02-24T11:40:41Z</dcterms:created>
  <dcterms:modified xsi:type="dcterms:W3CDTF">2021-02-24T13:01:29Z</dcterms:modified>
</cp:coreProperties>
</file>