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548529-3FAB-5EFD-9C8D-8C753B727218}" v="221" dt="2021-02-21T20:57:15.352"/>
    <p1510:client id="{F14D9AB0-1F78-58C0-BE4D-B131AADE017E}" v="93" dt="2021-02-21T21:09:44.0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latin typeface="Comic Sans MS"/>
              <a:cs typeface="Calibri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360A1D7-9165-4876-A4C3-B9BDC13A25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CE0159EE-4AFC-46A6-9777-EA92EB909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28" y="568535"/>
            <a:ext cx="3798318" cy="4700138"/>
          </a:xfrm>
          <a:prstGeom prst="rect">
            <a:avLst/>
          </a:prstGeom>
        </p:spPr>
      </p:pic>
      <p:pic>
        <p:nvPicPr>
          <p:cNvPr id="4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42FED5B4-D20C-4409-B423-802992430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099" y="2181910"/>
            <a:ext cx="2743200" cy="2177878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A5CE0761-79A2-45A1-9234-3D41E499C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0551" y="714714"/>
            <a:ext cx="2743200" cy="626533"/>
          </a:xfrm>
          <a:prstGeom prst="rect">
            <a:avLst/>
          </a:prstGeom>
        </p:spPr>
      </p:pic>
      <p:pic>
        <p:nvPicPr>
          <p:cNvPr id="8" name="Picture 8" descr="A picture containing shoji, building&#10;&#10;Description automatically generated">
            <a:extLst>
              <a:ext uri="{FF2B5EF4-FFF2-40B4-BE49-F238E27FC236}">
                <a16:creationId xmlns:a16="http://schemas.microsoft.com/office/drawing/2014/main" id="{229D967B-F730-4F85-B4C2-87FF492DCE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9125" y="1338173"/>
            <a:ext cx="2409825" cy="1104900"/>
          </a:xfrm>
          <a:prstGeom prst="rect">
            <a:avLst/>
          </a:prstGeom>
        </p:spPr>
      </p:pic>
      <p:pic>
        <p:nvPicPr>
          <p:cNvPr id="9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DC6ED439-7B3C-4457-925F-5974874674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2E7BC37A-0C6D-4D0A-AE6A-86D78AD004A0}"/>
              </a:ext>
            </a:extLst>
          </p:cNvPr>
          <p:cNvSpPr/>
          <p:nvPr/>
        </p:nvSpPr>
        <p:spPr>
          <a:xfrm>
            <a:off x="462175" y="4967003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32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10051874" y="5125154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FEF5EC3-4D2D-4BED-85D0-A62F2AD0BB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292" y="348202"/>
            <a:ext cx="3487228" cy="4465069"/>
          </a:xfrm>
          <a:prstGeom prst="rect">
            <a:avLst/>
          </a:prstGeom>
        </p:spPr>
      </p:pic>
      <p:pic>
        <p:nvPicPr>
          <p:cNvPr id="3" name="Picture 4" descr="A picture containing text, handwear&#10;&#10;Description automatically generated">
            <a:extLst>
              <a:ext uri="{FF2B5EF4-FFF2-40B4-BE49-F238E27FC236}">
                <a16:creationId xmlns:a16="http://schemas.microsoft.com/office/drawing/2014/main" id="{FA6AA365-6308-4CD1-8297-7BC89BF5E3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5598" y="924735"/>
            <a:ext cx="3415521" cy="2995702"/>
          </a:xfrm>
          <a:prstGeom prst="rect">
            <a:avLst/>
          </a:prstGeom>
        </p:spPr>
      </p:pic>
      <p:pic>
        <p:nvPicPr>
          <p:cNvPr id="5" name="Picture 10" descr="A picture containing building, window, clipart&#10;&#10;Description automatically generated">
            <a:extLst>
              <a:ext uri="{FF2B5EF4-FFF2-40B4-BE49-F238E27FC236}">
                <a16:creationId xmlns:a16="http://schemas.microsoft.com/office/drawing/2014/main" id="{36AFC736-AE58-4161-A684-6D3645E251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2802" y="2952570"/>
            <a:ext cx="4302963" cy="162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378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287" y="1379924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11115799" y="5125154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EC066CED-7622-4077-B19C-DC562712C3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268" y="1515518"/>
            <a:ext cx="4238445" cy="3654437"/>
          </a:xfrm>
          <a:prstGeom prst="rect">
            <a:avLst/>
          </a:prstGeom>
        </p:spPr>
      </p:pic>
      <p:pic>
        <p:nvPicPr>
          <p:cNvPr id="8" name="Picture 9" descr="A picture containing text, handwear&#10;&#10;Description automatically generated">
            <a:extLst>
              <a:ext uri="{FF2B5EF4-FFF2-40B4-BE49-F238E27FC236}">
                <a16:creationId xmlns:a16="http://schemas.microsoft.com/office/drawing/2014/main" id="{402EEB01-E201-4500-81B4-8C2BBCC538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0128" y="4404"/>
            <a:ext cx="3741707" cy="3269231"/>
          </a:xfrm>
          <a:prstGeom prst="rect">
            <a:avLst/>
          </a:prstGeom>
        </p:spPr>
      </p:pic>
      <p:pic>
        <p:nvPicPr>
          <p:cNvPr id="10" name="Picture 10" descr="A picture containing window, cosmetic&#10;&#10;Description automatically generated">
            <a:extLst>
              <a:ext uri="{FF2B5EF4-FFF2-40B4-BE49-F238E27FC236}">
                <a16:creationId xmlns:a16="http://schemas.microsoft.com/office/drawing/2014/main" id="{DB2B5899-4683-4373-A84C-600B1589B6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93941" y="2948077"/>
            <a:ext cx="4207174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63F37B37-67E1-483E-A961-65FFD5FDB9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08" y="200295"/>
            <a:ext cx="2448104" cy="5134693"/>
          </a:xfrm>
          <a:prstGeom prst="rect">
            <a:avLst/>
          </a:prstGeom>
        </p:spPr>
      </p:pic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CE143424-FC97-49E3-BFEA-EFF1E32DFC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3852" y="407418"/>
            <a:ext cx="3103352" cy="2721993"/>
          </a:xfrm>
          <a:prstGeom prst="rect">
            <a:avLst/>
          </a:prstGeom>
        </p:spPr>
      </p:pic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5" name="Picture 5" descr="A picture containing shoji, building, window&#10;&#10;Description automatically generated">
            <a:extLst>
              <a:ext uri="{FF2B5EF4-FFF2-40B4-BE49-F238E27FC236}">
                <a16:creationId xmlns:a16="http://schemas.microsoft.com/office/drawing/2014/main" id="{42240C60-7812-41DA-B979-EB2DDCBBE4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5379" y="2881133"/>
            <a:ext cx="4225505" cy="1757092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1540477" y="4938248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55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2633156" y="5010135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 descr="Icon&#10;&#10;Description automatically generated">
            <a:extLst>
              <a:ext uri="{FF2B5EF4-FFF2-40B4-BE49-F238E27FC236}">
                <a16:creationId xmlns:a16="http://schemas.microsoft.com/office/drawing/2014/main" id="{F5497D94-C536-4501-9724-5FD75C85D9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777" y="482504"/>
            <a:ext cx="3850256" cy="4239595"/>
          </a:xfrm>
          <a:prstGeom prst="rect">
            <a:avLst/>
          </a:prstGeom>
        </p:spPr>
      </p:pic>
      <p:pic>
        <p:nvPicPr>
          <p:cNvPr id="8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AC3B764A-B364-44C8-948E-771C028696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2351" y="326097"/>
            <a:ext cx="3841450" cy="3445354"/>
          </a:xfrm>
          <a:prstGeom prst="rect">
            <a:avLst/>
          </a:prstGeom>
        </p:spPr>
      </p:pic>
      <p:pic>
        <p:nvPicPr>
          <p:cNvPr id="10" name="Picture 10" descr="A picture containing shoji, building, window&#10;&#10;Description automatically generated">
            <a:extLst>
              <a:ext uri="{FF2B5EF4-FFF2-40B4-BE49-F238E27FC236}">
                <a16:creationId xmlns:a16="http://schemas.microsoft.com/office/drawing/2014/main" id="{C63FD4F5-E54A-4E19-8DD9-B4E0448FD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5714" y="2991389"/>
            <a:ext cx="4628609" cy="201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8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3625194" y="5125154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Icon&#10;&#10;Description automatically generated">
            <a:extLst>
              <a:ext uri="{FF2B5EF4-FFF2-40B4-BE49-F238E27FC236}">
                <a16:creationId xmlns:a16="http://schemas.microsoft.com/office/drawing/2014/main" id="{D47B1E04-DC45-4547-8BB8-500519018E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482" y="319627"/>
            <a:ext cx="3410848" cy="4550973"/>
          </a:xfrm>
          <a:prstGeom prst="rect">
            <a:avLst/>
          </a:prstGeom>
        </p:spPr>
      </p:pic>
      <p:pic>
        <p:nvPicPr>
          <p:cNvPr id="3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07D66808-DF51-4049-B8AD-475E2C8BB6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3916" y="929767"/>
            <a:ext cx="3137679" cy="2870619"/>
          </a:xfrm>
          <a:prstGeom prst="rect">
            <a:avLst/>
          </a:prstGeom>
        </p:spPr>
      </p:pic>
      <p:pic>
        <p:nvPicPr>
          <p:cNvPr id="5" name="Picture 10" descr="A picture containing shoji, building, window&#10;&#10;Description automatically generated">
            <a:extLst>
              <a:ext uri="{FF2B5EF4-FFF2-40B4-BE49-F238E27FC236}">
                <a16:creationId xmlns:a16="http://schemas.microsoft.com/office/drawing/2014/main" id="{E0CDE8F3-A936-4F3D-984F-F398FE4A6E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3841" y="2742032"/>
            <a:ext cx="5146016" cy="2092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654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4732251" y="5125154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 descr="Icon&#10;&#10;Description automatically generated">
            <a:extLst>
              <a:ext uri="{FF2B5EF4-FFF2-40B4-BE49-F238E27FC236}">
                <a16:creationId xmlns:a16="http://schemas.microsoft.com/office/drawing/2014/main" id="{A07532E4-A07A-42F4-91D2-D5CAC5C929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815" y="567421"/>
            <a:ext cx="3792747" cy="4759875"/>
          </a:xfrm>
          <a:prstGeom prst="rect">
            <a:avLst/>
          </a:prstGeom>
        </p:spPr>
      </p:pic>
      <p:pic>
        <p:nvPicPr>
          <p:cNvPr id="8" name="Picture 9">
            <a:extLst>
              <a:ext uri="{FF2B5EF4-FFF2-40B4-BE49-F238E27FC236}">
                <a16:creationId xmlns:a16="http://schemas.microsoft.com/office/drawing/2014/main" id="{A724C46B-ABCC-4B65-8EC6-A7688A334A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3634" y="512913"/>
            <a:ext cx="3438884" cy="3071722"/>
          </a:xfrm>
          <a:prstGeom prst="rect">
            <a:avLst/>
          </a:prstGeom>
        </p:spPr>
      </p:pic>
      <p:pic>
        <p:nvPicPr>
          <p:cNvPr id="10" name="Picture 10" descr="A picture containing shoji, building, window&#10;&#10;Description automatically generated">
            <a:extLst>
              <a:ext uri="{FF2B5EF4-FFF2-40B4-BE49-F238E27FC236}">
                <a16:creationId xmlns:a16="http://schemas.microsoft.com/office/drawing/2014/main" id="{EA484D9A-053E-432C-B032-FA8EDE95C1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9692" y="2948167"/>
            <a:ext cx="4087483" cy="173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83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5796176" y="5125154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Icon&#10;&#10;Description automatically generated">
            <a:extLst>
              <a:ext uri="{FF2B5EF4-FFF2-40B4-BE49-F238E27FC236}">
                <a16:creationId xmlns:a16="http://schemas.microsoft.com/office/drawing/2014/main" id="{9D3CE635-4045-485E-80CC-43C6837EF0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46" y="314595"/>
            <a:ext cx="3708459" cy="4992358"/>
          </a:xfrm>
          <a:prstGeom prst="rect">
            <a:avLst/>
          </a:prstGeom>
        </p:spPr>
      </p:pic>
      <p:pic>
        <p:nvPicPr>
          <p:cNvPr id="3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2786EAC5-E9F2-4B4C-AA6C-FA951F294F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1117" y="320795"/>
            <a:ext cx="3706483" cy="2967127"/>
          </a:xfrm>
          <a:prstGeom prst="rect">
            <a:avLst/>
          </a:prstGeom>
        </p:spPr>
      </p:pic>
      <p:pic>
        <p:nvPicPr>
          <p:cNvPr id="5" name="Picture 10" descr="Shape&#10;&#10;Description automatically generated">
            <a:extLst>
              <a:ext uri="{FF2B5EF4-FFF2-40B4-BE49-F238E27FC236}">
                <a16:creationId xmlns:a16="http://schemas.microsoft.com/office/drawing/2014/main" id="{FFB43F46-9E77-446F-867B-6D80F5D01F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8460" y="2876461"/>
            <a:ext cx="4364966" cy="192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86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6860101" y="5125154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B4BAC285-0B42-4732-975A-B5FFE441E0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815" y="323374"/>
            <a:ext cx="3821501" cy="4888536"/>
          </a:xfrm>
          <a:prstGeom prst="rect">
            <a:avLst/>
          </a:prstGeom>
        </p:spPr>
      </p:pic>
      <p:pic>
        <p:nvPicPr>
          <p:cNvPr id="8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C20C7FD5-B215-46C7-BBA0-8D710E7FF6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8422" y="622899"/>
            <a:ext cx="3535572" cy="3211183"/>
          </a:xfrm>
          <a:prstGeom prst="rect">
            <a:avLst/>
          </a:prstGeom>
        </p:spPr>
      </p:pic>
      <p:pic>
        <p:nvPicPr>
          <p:cNvPr id="10" name="Picture 10" descr="A picture containing building, window&#10;&#10;Description automatically generated">
            <a:extLst>
              <a:ext uri="{FF2B5EF4-FFF2-40B4-BE49-F238E27FC236}">
                <a16:creationId xmlns:a16="http://schemas.microsoft.com/office/drawing/2014/main" id="{3577E0C2-0E0D-47D4-9160-8775F53F0A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5999" y="2943315"/>
            <a:ext cx="4680908" cy="186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4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7952780" y="5067645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166BD3B-2D74-4824-9A66-E26BAE3F44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833" y="419820"/>
            <a:ext cx="3474827" cy="4983191"/>
          </a:xfrm>
          <a:prstGeom prst="rect">
            <a:avLst/>
          </a:prstGeom>
        </p:spPr>
      </p:pic>
      <p:pic>
        <p:nvPicPr>
          <p:cNvPr id="3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8B9536C8-0C37-4A80-AF02-418BAB5B8D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7999" y="1839942"/>
            <a:ext cx="3286304" cy="2890567"/>
          </a:xfrm>
          <a:prstGeom prst="rect">
            <a:avLst/>
          </a:prstGeom>
        </p:spPr>
      </p:pic>
      <p:pic>
        <p:nvPicPr>
          <p:cNvPr id="5" name="Picture 10" descr="Shape&#10;&#10;Description automatically generated">
            <a:extLst>
              <a:ext uri="{FF2B5EF4-FFF2-40B4-BE49-F238E27FC236}">
                <a16:creationId xmlns:a16="http://schemas.microsoft.com/office/drawing/2014/main" id="{C18FDC23-86E7-4D7B-8574-C90558CF1D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874" y="2909709"/>
            <a:ext cx="4312668" cy="180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53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8D9C22C0-012A-458F-ACA7-F62DEF8D2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6098" y="1624339"/>
            <a:ext cx="4224067" cy="1136416"/>
          </a:xfrm>
          <a:prstGeom prst="rect">
            <a:avLst/>
          </a:prstGeom>
        </p:spPr>
      </p:pic>
      <p:pic>
        <p:nvPicPr>
          <p:cNvPr id="7" name="Picture 9" descr="A picture containing diagram&#10;&#10;Description automatically generated">
            <a:extLst>
              <a:ext uri="{FF2B5EF4-FFF2-40B4-BE49-F238E27FC236}">
                <a16:creationId xmlns:a16="http://schemas.microsoft.com/office/drawing/2014/main" id="{F36D953A-1255-4A6F-A31B-C748426C7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2" y="5123685"/>
            <a:ext cx="11614029" cy="1570818"/>
          </a:xfrm>
          <a:prstGeom prst="rect">
            <a:avLst/>
          </a:prstGeom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67837813-89C2-4C78-A523-19B412125C63}"/>
              </a:ext>
            </a:extLst>
          </p:cNvPr>
          <p:cNvSpPr/>
          <p:nvPr/>
        </p:nvSpPr>
        <p:spPr>
          <a:xfrm>
            <a:off x="9045459" y="5038890"/>
            <a:ext cx="517584" cy="53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7" descr="Shape, icon&#10;&#10;Description automatically generated">
            <a:extLst>
              <a:ext uri="{FF2B5EF4-FFF2-40B4-BE49-F238E27FC236}">
                <a16:creationId xmlns:a16="http://schemas.microsoft.com/office/drawing/2014/main" id="{2D359CBE-BBA1-4222-AF3F-F724DCA2EB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927" y="616340"/>
            <a:ext cx="3143429" cy="4288226"/>
          </a:xfrm>
          <a:prstGeom prst="rect">
            <a:avLst/>
          </a:prstGeom>
        </p:spPr>
      </p:pic>
      <p:pic>
        <p:nvPicPr>
          <p:cNvPr id="8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73E0BE86-9F23-491D-B1B8-8E1D9AB23B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8589" y="267215"/>
            <a:ext cx="3605841" cy="2916136"/>
          </a:xfrm>
          <a:prstGeom prst="rect">
            <a:avLst/>
          </a:prstGeom>
        </p:spPr>
      </p:pic>
      <p:pic>
        <p:nvPicPr>
          <p:cNvPr id="10" name="Picture 10" descr="A picture containing toiletry, cosmetic&#10;&#10;Description automatically generated">
            <a:extLst>
              <a:ext uri="{FF2B5EF4-FFF2-40B4-BE49-F238E27FC236}">
                <a16:creationId xmlns:a16="http://schemas.microsoft.com/office/drawing/2014/main" id="{FB9251C5-474A-43B6-899B-97287DCE59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1374" y="2761442"/>
            <a:ext cx="4067893" cy="180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363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Harris, Nikki</dc:creator>
  <cp:lastModifiedBy>Harris, Nikki</cp:lastModifiedBy>
  <cp:revision>143</cp:revision>
  <cp:lastPrinted>2021-02-22T08:46:53Z</cp:lastPrinted>
  <dcterms:created xsi:type="dcterms:W3CDTF">2021-02-21T20:07:54Z</dcterms:created>
  <dcterms:modified xsi:type="dcterms:W3CDTF">2021-02-22T08:47:17Z</dcterms:modified>
</cp:coreProperties>
</file>