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45E30-C0A9-4AAC-82F2-C1E279AE9C25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5EB7D-D35A-4AA3-99CA-F17112DC0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7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A4A22-A84D-4A8A-B1CD-F80ACE6C9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3EDB06-E650-4353-BAF5-AB3337101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574F8-C666-4438-AAE2-D2B65D31E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9B16-9E08-4929-9D09-4664F60CA67D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AE385-6A94-46B8-801C-A9F9A0859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26620-5281-4B63-83E0-C55D79C8B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FA07-E452-4750-B335-2D5E7B8B2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31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D85F3-21CE-43D7-9720-4185E96F6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998E0-D845-490E-9660-43E789C87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F9403-B996-4FAC-8534-803BE5BE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9B16-9E08-4929-9D09-4664F60CA67D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F3B84-1DCC-41B8-AAB2-3D7F287A7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459B3-0207-44B2-A544-28977899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FA07-E452-4750-B335-2D5E7B8B2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11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F18A25-342D-4B56-B89A-89304D830A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9D2D2B-59C8-4112-8A9A-509582B84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EAFB9-CD25-4257-A93C-83A4625A5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9B16-9E08-4929-9D09-4664F60CA67D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98777-45EC-43A7-8DD8-04052D5E8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2138B-11FD-4D4F-B747-5E88F0DA7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FA07-E452-4750-B335-2D5E7B8B2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87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A346D-4CF5-45AD-B122-CE32238F2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C0C59-F026-4044-8F6A-ECD800649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D29D3-451D-4B1F-B401-8902A53E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9B16-9E08-4929-9D09-4664F60CA67D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62AC6-38E5-4790-8B3C-1E7900544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C3586-236B-4B2B-876E-D9559DF18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FA07-E452-4750-B335-2D5E7B8B2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26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F7777-1694-495B-BF71-067DE3F49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0E432-C873-4184-8462-D533F230E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FA82D-9B98-4C56-843A-1E4517F17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9B16-9E08-4929-9D09-4664F60CA67D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556B6-8B74-4163-B0C8-CD9DC6FF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F7FA6-57EA-4051-A0FE-C71CD9DF5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FA07-E452-4750-B335-2D5E7B8B2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5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6A3E0-7BC3-4FB9-9C25-05B79815B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2094D-F6E6-4BE0-B949-48F8C77FA6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6851A-EE63-4186-B957-29A9A5173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B26CC-7610-4187-8FF7-60A754555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9B16-9E08-4929-9D09-4664F60CA67D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6223B-D5D5-4749-951A-D903E8AA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D3762-CFC7-44CD-B479-B00E2B39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FA07-E452-4750-B335-2D5E7B8B2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27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7732B-1E73-4B72-8412-3C02FE45A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43E59-9046-4CB4-89EA-5B448D248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F254F-09A4-4898-BF35-DE2A2C330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C3F97E-E18B-42F8-B8A4-F0A65D9372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FDA78E-BFFE-4017-94BE-B3DBED48AC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D5781A-47E9-4B7A-8C99-72A2074E8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9B16-9E08-4929-9D09-4664F60CA67D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FF3B25-BD88-4F8E-AE70-6F2891F3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781A48-2AB0-4712-A22A-BAE000659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FA07-E452-4750-B335-2D5E7B8B2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41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35998-A1BA-44DD-9C5F-350038C71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BD0E08-38F5-44A7-AE9B-8481C22E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9B16-9E08-4929-9D09-4664F60CA67D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906C1-63D3-48CB-A581-27D89F845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9D5B9-BA6A-466D-A541-BFACF925E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FA07-E452-4750-B335-2D5E7B8B2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18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95F7F3-2427-4D3E-AAFB-55D415903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9B16-9E08-4929-9D09-4664F60CA67D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56F22E-9F62-41AC-BF53-F6F37A2E2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A3BC6-0E4A-450A-93EA-1C263BD71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FA07-E452-4750-B335-2D5E7B8B2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5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89679-89A7-439D-839A-F9C7D8457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4E74A-25B2-4638-BC7C-158DE032E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24CAB2-5316-40B3-8B14-B9FF83447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C480E-E507-4012-BBC3-090D0A151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9B16-9E08-4929-9D09-4664F60CA67D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D51DFA-271B-4D75-AD24-99EDD1FAF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DCB6A-508B-4FE7-AE12-B466BF67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FA07-E452-4750-B335-2D5E7B8B2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3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EE2C7-B8FC-4EED-BC75-8150EDF5C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F41986-60AA-4C9A-AC4C-FD1C786D7C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91D24-970A-4B0C-B956-9AB20115F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A5A5B-F09E-4CDE-A6D5-7EECB1B0C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9B16-9E08-4929-9D09-4664F60CA67D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8E1A6-5DDD-4CF9-B1DD-AA894A8F2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35DA2-6B2B-4041-BAB2-4096D735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FA07-E452-4750-B335-2D5E7B8B2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34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C1375A-229D-428E-B141-3511761A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5BEC9-1011-4243-A482-CF659B032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BF69B-B71D-405D-99F5-9F23342844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D9B16-9E08-4929-9D09-4664F60CA67D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A9279-7DA1-40CE-A28F-CA0D61D63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F104C-B5D0-4A5A-BECE-3632DA8A3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AFA07-E452-4750-B335-2D5E7B8B2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25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A5867-4398-4990-892E-9DC8F4ABC9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Describing a setting and character</a:t>
            </a:r>
          </a:p>
        </p:txBody>
      </p:sp>
      <p:pic>
        <p:nvPicPr>
          <p:cNvPr id="3" name="Slide 1">
            <a:hlinkClick r:id="" action="ppaction://media"/>
            <a:extLst>
              <a:ext uri="{FF2B5EF4-FFF2-40B4-BE49-F238E27FC236}">
                <a16:creationId xmlns:a16="http://schemas.microsoft.com/office/drawing/2014/main" id="{BCEE32C8-8FB2-44F1-9057-D5AD22F038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25809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9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8C059-10ED-4FDD-A2A2-03F00EFF2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1182"/>
            <a:ext cx="10515600" cy="551578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When we describe a setting or character, we need to use adjectives.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Adjectives are describing words. They tell us what something looks likes, smells like, feels like or tastes like.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Adjectives">
            <a:hlinkClick r:id="" action="ppaction://media"/>
            <a:extLst>
              <a:ext uri="{FF2B5EF4-FFF2-40B4-BE49-F238E27FC236}">
                <a16:creationId xmlns:a16="http://schemas.microsoft.com/office/drawing/2014/main" id="{3EE2464B-E95E-458B-8B95-B303AC65D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44200" y="56501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4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400461-E519-4CA3-8385-15154E3603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762" t="24217" r="5614" b="27579"/>
          <a:stretch/>
        </p:blipFill>
        <p:spPr>
          <a:xfrm>
            <a:off x="3177540" y="0"/>
            <a:ext cx="901446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B6ED8B-BF14-407E-82AF-96DF9CB11BD5}"/>
              </a:ext>
            </a:extLst>
          </p:cNvPr>
          <p:cNvSpPr txBox="1"/>
          <p:nvPr/>
        </p:nvSpPr>
        <p:spPr>
          <a:xfrm>
            <a:off x="225287" y="265043"/>
            <a:ext cx="2504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Here are some examples of adjectives you might use. </a:t>
            </a:r>
          </a:p>
        </p:txBody>
      </p:sp>
      <p:pic>
        <p:nvPicPr>
          <p:cNvPr id="2" name="examples">
            <a:hlinkClick r:id="" action="ppaction://media"/>
            <a:extLst>
              <a:ext uri="{FF2B5EF4-FFF2-40B4-BE49-F238E27FC236}">
                <a16:creationId xmlns:a16="http://schemas.microsoft.com/office/drawing/2014/main" id="{EE992586-2A21-4570-8E92-B05E9F34E7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2817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4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at Do You Know About The Poem &quot;The Highwayman&quot;? - ProProfs Quiz">
            <a:extLst>
              <a:ext uri="{FF2B5EF4-FFF2-40B4-BE49-F238E27FC236}">
                <a16:creationId xmlns:a16="http://schemas.microsoft.com/office/drawing/2014/main" id="{AECDC9B2-0FB8-4769-87ED-636DF093338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616" y="1431234"/>
            <a:ext cx="7101331" cy="36894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565BC3-3492-471A-B0C0-E740B99F7716}"/>
              </a:ext>
            </a:extLst>
          </p:cNvPr>
          <p:cNvSpPr txBox="1"/>
          <p:nvPr/>
        </p:nvSpPr>
        <p:spPr>
          <a:xfrm>
            <a:off x="291549" y="221396"/>
            <a:ext cx="6997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adjectives could you use to describe this picture? I’ve given you two examples to get you started.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111CF-9335-4220-8D90-29F44EACCA95}"/>
              </a:ext>
            </a:extLst>
          </p:cNvPr>
          <p:cNvSpPr txBox="1"/>
          <p:nvPr/>
        </p:nvSpPr>
        <p:spPr>
          <a:xfrm>
            <a:off x="9687339" y="1431234"/>
            <a:ext cx="174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Dark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148F46-759A-4612-99A3-9BD15E1DE040}"/>
              </a:ext>
            </a:extLst>
          </p:cNvPr>
          <p:cNvSpPr txBox="1"/>
          <p:nvPr/>
        </p:nvSpPr>
        <p:spPr>
          <a:xfrm>
            <a:off x="6745357" y="5426766"/>
            <a:ext cx="1417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Old </a:t>
            </a:r>
          </a:p>
        </p:txBody>
      </p:sp>
      <p:pic>
        <p:nvPicPr>
          <p:cNvPr id="2" name="picture">
            <a:hlinkClick r:id="" action="ppaction://media"/>
            <a:extLst>
              <a:ext uri="{FF2B5EF4-FFF2-40B4-BE49-F238E27FC236}">
                <a16:creationId xmlns:a16="http://schemas.microsoft.com/office/drawing/2014/main" id="{D2FD8C21-A934-4CE1-8267-D98DE1CB84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31826" y="56268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5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73</Words>
  <Application>Microsoft Office PowerPoint</Application>
  <PresentationFormat>Widescreen</PresentationFormat>
  <Paragraphs>8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Describing a setting and character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a setting and character</dc:title>
  <dc:creator>Lincoln-Johnson, Nicola</dc:creator>
  <cp:lastModifiedBy>Lincoln-Johnson, Nicola</cp:lastModifiedBy>
  <cp:revision>3</cp:revision>
  <dcterms:created xsi:type="dcterms:W3CDTF">2021-01-21T11:45:14Z</dcterms:created>
  <dcterms:modified xsi:type="dcterms:W3CDTF">2021-01-21T12:54:17Z</dcterms:modified>
</cp:coreProperties>
</file>