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C8F4"/>
    <a:srgbClr val="805799"/>
    <a:srgbClr val="28235B"/>
    <a:srgbClr val="D93627"/>
    <a:srgbClr val="F36639"/>
    <a:srgbClr val="FFEA39"/>
    <a:srgbClr val="679940"/>
    <a:srgbClr val="C0E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3773" autoAdjust="0"/>
  </p:normalViewPr>
  <p:slideViewPr>
    <p:cSldViewPr snapToGrid="0">
      <p:cViewPr>
        <p:scale>
          <a:sx n="75" d="100"/>
          <a:sy n="75" d="100"/>
        </p:scale>
        <p:origin x="-1050" y="-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8FA4F-DEA3-4F8A-9950-6353BF572D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2D5AB-4541-4AE9-96E8-D732873C51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699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134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58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52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22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468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669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18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32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199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079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30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2899D-1EDC-48F5-B466-64C1635A35E8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1ED77-E64C-4393-BB24-5EDA95E8A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3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9356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Focus: </a:t>
            </a:r>
            <a:r>
              <a:rPr lang="en-GB" sz="5400" dirty="0" smtClean="0">
                <a:latin typeface="Sassoon Penpals" pitchFamily="50" charset="0"/>
                <a:cs typeface="Arial" panose="020B0604020202020204" pitchFamily="34" charset="0"/>
              </a:rPr>
              <a:t>ow</a:t>
            </a:r>
          </a:p>
          <a:p>
            <a:endParaRPr lang="en-GB" sz="5400" dirty="0">
              <a:latin typeface="Sassoon Penpals" pitchFamily="50" charset="0"/>
              <a:cs typeface="Arial" panose="020B0604020202020204" pitchFamily="34" charset="0"/>
            </a:endParaRPr>
          </a:p>
          <a:p>
            <a:endParaRPr lang="en-GB" sz="5400" dirty="0" smtClean="0">
              <a:latin typeface="Sassoon Penpals" pitchFamily="50" charset="0"/>
              <a:cs typeface="Arial" panose="020B0604020202020204" pitchFamily="34" charset="0"/>
            </a:endParaRPr>
          </a:p>
          <a:p>
            <a:endParaRPr lang="en-GB" sz="5400" dirty="0">
              <a:latin typeface="Sassoon Penpals" pitchFamily="50" charset="0"/>
              <a:cs typeface="Arial" panose="020B0604020202020204" pitchFamily="34" charset="0"/>
            </a:endParaRPr>
          </a:p>
          <a:p>
            <a:endParaRPr lang="en-GB" sz="5400" dirty="0" smtClean="0">
              <a:latin typeface="Sassoon Penpals" pitchFamily="50" charset="0"/>
              <a:cs typeface="Arial" panose="020B0604020202020204" pitchFamily="34" charset="0"/>
            </a:endParaRPr>
          </a:p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 – make a curve, go all the way round</a:t>
            </a:r>
          </a:p>
          <a:p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w – slope down, slope back up, slope down, slope back up</a:t>
            </a: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63" y="1331860"/>
            <a:ext cx="1838325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194800" y="5842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12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782"/>
    </mc:Choice>
    <mc:Fallback xmlns="">
      <p:transition spd="slow" advTm="24782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20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906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ow 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366298" y="38784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66298" y="3354326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366298" y="513924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366298" y="4488088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366298" y="5721477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366298" y="6386494"/>
            <a:ext cx="7132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55457" y="4455277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show</a:t>
            </a:r>
            <a:endParaRPr lang="en-GB" sz="6000" dirty="0">
              <a:latin typeface="Sassoon Penpals" pitchFamily="5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22945" y="3213803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snow</a:t>
            </a:r>
            <a:endParaRPr lang="en-GB" sz="2800" dirty="0">
              <a:latin typeface="Sassoon Penpals" pitchFamily="50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97023" y="5683981"/>
            <a:ext cx="20394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Sassoon Penpals" pitchFamily="50" charset="0"/>
              </a:rPr>
              <a:t>blow</a:t>
            </a:r>
            <a:endParaRPr lang="en-GB" sz="6000" dirty="0">
              <a:latin typeface="Sassoon Penpals" pitchFamily="50" charset="0"/>
            </a:endParaRPr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42" y="1103260"/>
            <a:ext cx="2130356" cy="117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104958" y="615310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93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7"/>
    </mc:Choice>
    <mc:Fallback xmlns="">
      <p:transition spd="slow" advTm="15707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28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637</TotalTime>
  <Words>47</Words>
  <Application>Microsoft Office PowerPoint</Application>
  <PresentationFormat>A4 Paper (210x297 mm)</PresentationFormat>
  <Paragraphs>20</Paragraphs>
  <Slides>2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Thom, Shona;Rubie Kiddy</dc:creator>
  <cp:lastModifiedBy>Kiddy, Rubie</cp:lastModifiedBy>
  <cp:revision>68</cp:revision>
  <dcterms:created xsi:type="dcterms:W3CDTF">2021-01-12T12:51:38Z</dcterms:created>
  <dcterms:modified xsi:type="dcterms:W3CDTF">2021-02-02T15:53:21Z</dcterms:modified>
</cp:coreProperties>
</file>