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7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8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1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8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3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3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36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7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51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E2AB-BAAD-4F8A-92C4-D02EB1275B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8BE3-03C6-47F0-987F-6E3C29B66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7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PSHE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Learning intention: To embrace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74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536" y="154107"/>
            <a:ext cx="63033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makes us special?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479" y="923548"/>
            <a:ext cx="5301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Everyone is unique.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1" y="1939915"/>
            <a:ext cx="4612282" cy="4627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231" y="1692989"/>
            <a:ext cx="5781675" cy="2200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028" y="4531682"/>
            <a:ext cx="6262551" cy="1913557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6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09"/>
    </mc:Choice>
    <mc:Fallback>
      <p:transition spd="slow" advTm="18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536" y="154107"/>
            <a:ext cx="63033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makes us special?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479" y="923548"/>
            <a:ext cx="5301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Everyone is unique.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346" y="2462430"/>
            <a:ext cx="2061226" cy="17543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4694" y="2579996"/>
            <a:ext cx="2061226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6901" y="2462430"/>
            <a:ext cx="3175922" cy="92333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1757" y="4613447"/>
            <a:ext cx="2392151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beliefs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675" y="4272767"/>
            <a:ext cx="2311068" cy="9233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talents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74809" y="4047479"/>
            <a:ext cx="2718722" cy="175432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ype of family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28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60"/>
    </mc:Choice>
    <mc:Fallback>
      <p:transition spd="slow" advTm="58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1714" y="1367686"/>
            <a:ext cx="64812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 not boring.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need different people’s talents for different jobs.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65" y="1223418"/>
            <a:ext cx="5000069" cy="5000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243" y="396680"/>
            <a:ext cx="10375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is it good that everyone is different?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5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26"/>
    </mc:Choice>
    <mc:Fallback>
      <p:transition spd="slow" advTm="23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1714" y="1367686"/>
            <a:ext cx="64812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Discrimination is where somebody is treated unfairly because of their differences.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736" y="396680"/>
            <a:ext cx="60110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Respecting Differences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30" y="1367686"/>
            <a:ext cx="4818289" cy="4510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9017" y="4704030"/>
            <a:ext cx="6992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think you should do if you think someone is being discriminated against?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492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99"/>
    </mc:Choice>
    <mc:Fallback>
      <p:transition spd="slow" advTm="21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7|2.7|4.1|4.5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85</Words>
  <Application>Microsoft Office PowerPoint</Application>
  <PresentationFormat>Widescreen</PresentationFormat>
  <Paragraphs>18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PSHE</vt:lpstr>
      <vt:lpstr>PowerPoint Presentation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</dc:title>
  <dc:creator>Browning, Bethany</dc:creator>
  <cp:lastModifiedBy>Browning, Bethany</cp:lastModifiedBy>
  <cp:revision>5</cp:revision>
  <dcterms:created xsi:type="dcterms:W3CDTF">2021-03-02T11:33:12Z</dcterms:created>
  <dcterms:modified xsi:type="dcterms:W3CDTF">2021-03-02T12:20:16Z</dcterms:modified>
</cp:coreProperties>
</file>