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8" r:id="rId6"/>
    <p:sldId id="28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95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42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97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31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8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93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73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9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43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3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02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1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5180"/>
            <a:ext cx="7704856" cy="626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3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8" y="764704"/>
            <a:ext cx="412202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55" y="548680"/>
            <a:ext cx="3663044" cy="285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8" y="3212976"/>
            <a:ext cx="4322439" cy="34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69" y="3140968"/>
            <a:ext cx="4284476" cy="337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0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746"/>
            <a:ext cx="4176464" cy="335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7070"/>
            <a:ext cx="4248472" cy="314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7" y="3415574"/>
            <a:ext cx="4068451" cy="33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251134"/>
            <a:ext cx="4212468" cy="338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9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150"/>
            <a:ext cx="4240223" cy="331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30" y="-1"/>
            <a:ext cx="4406434" cy="35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8" y="3347570"/>
            <a:ext cx="4248472" cy="351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99" y="3346974"/>
            <a:ext cx="41036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104456" cy="331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9" y="3498974"/>
            <a:ext cx="4055177" cy="324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33347"/>
            <a:ext cx="4166008" cy="331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9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1" y="116632"/>
            <a:ext cx="4168506" cy="331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3"/>
            <a:ext cx="4248472" cy="351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11" y="2924944"/>
            <a:ext cx="4029536" cy="33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2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Buckley</dc:creator>
  <cp:lastModifiedBy>Cook, Sarah</cp:lastModifiedBy>
  <cp:revision>28</cp:revision>
  <dcterms:created xsi:type="dcterms:W3CDTF">2011-11-05T13:16:38Z</dcterms:created>
  <dcterms:modified xsi:type="dcterms:W3CDTF">2021-02-24T11:26:41Z</dcterms:modified>
</cp:coreProperties>
</file>