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84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29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29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38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48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46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87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01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80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6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55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C7B44-A246-452A-8B65-25932F527D01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C42A2-984E-4D28-B9C0-81A308B50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83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4766" y="248194"/>
            <a:ext cx="10985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 – </a:t>
            </a:r>
          </a:p>
          <a:p>
            <a:r>
              <a:rPr lang="en-GB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identify how language </a:t>
            </a:r>
          </a:p>
          <a:p>
            <a:r>
              <a:rPr lang="en-GB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And structure contributes </a:t>
            </a:r>
          </a:p>
          <a:p>
            <a:r>
              <a:rPr lang="en-GB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meaning.  </a:t>
            </a:r>
            <a:endParaRPr lang="en-GB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4766" y="1162594"/>
            <a:ext cx="111818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Read the poem How doth the </a:t>
            </a: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Little Crocodile and answer 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he questions to go with it.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723" y="274320"/>
            <a:ext cx="7754386" cy="522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3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33749" y="339634"/>
            <a:ext cx="71323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u="sng" dirty="0" smtClean="0">
                <a:latin typeface="Arial Black" panose="020B0A04020102020204" pitchFamily="34" charset="0"/>
              </a:rPr>
              <a:t>How doth the little Crocodile? </a:t>
            </a:r>
          </a:p>
          <a:p>
            <a:endParaRPr lang="en-GB" sz="2400" dirty="0">
              <a:latin typeface="Arial Black" panose="020B0A04020102020204" pitchFamily="34" charset="0"/>
            </a:endParaRPr>
          </a:p>
          <a:p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How doth the little crocodile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Improve his shining tail, 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And pour the waters of the Nile 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On every golden scale!</a:t>
            </a:r>
          </a:p>
          <a:p>
            <a:pPr algn="ctr"/>
            <a:endParaRPr lang="en-GB" sz="2400" dirty="0">
              <a:latin typeface="Arial Black" panose="020B0A04020102020204" pitchFamily="34" charset="0"/>
            </a:endParaRPr>
          </a:p>
          <a:p>
            <a:pPr algn="ctr"/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How cheerfully he seems to grin,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How neatly spreads his claws, 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And welcomes little fishes in, </a:t>
            </a:r>
          </a:p>
          <a:p>
            <a:pPr algn="ctr"/>
            <a:r>
              <a:rPr lang="en-GB" sz="2400" dirty="0" smtClean="0">
                <a:latin typeface="Arial Black" panose="020B0A04020102020204" pitchFamily="34" charset="0"/>
              </a:rPr>
              <a:t>With gently smiling jaws!</a:t>
            </a:r>
            <a:endParaRPr lang="en-GB" sz="2400" dirty="0">
              <a:latin typeface="Arial Black" panose="020B0A04020102020204" pitchFamily="34" charset="0"/>
            </a:endParaRPr>
          </a:p>
          <a:p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8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949" y="418011"/>
            <a:ext cx="114822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to answer </a:t>
            </a: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7395" y="1436914"/>
            <a:ext cx="1072460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What does the poet say about the crocodile?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What word would you use to described the tone of the poem?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How is personification used to describe the crocodile?  Remember personification is when you describe something which is non-human with human characteristics.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 The crocodile smiles to mask his true intention. What is his true intention?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5. This is a moralistic poem. What is meant by the word moralistic? What is the moral in this poem? </a:t>
            </a:r>
          </a:p>
          <a:p>
            <a:endParaRPr lang="en-GB" dirty="0"/>
          </a:p>
          <a:p>
            <a:r>
              <a:rPr lang="en-GB" dirty="0" smtClean="0"/>
              <a:t>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91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178</Words>
  <Application>Microsoft Office PowerPoint</Application>
  <PresentationFormat>Widescreen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Hall, Christina</dc:creator>
  <cp:lastModifiedBy>Hall, Christina</cp:lastModifiedBy>
  <cp:revision>5</cp:revision>
  <dcterms:created xsi:type="dcterms:W3CDTF">2021-02-10T12:06:05Z</dcterms:created>
  <dcterms:modified xsi:type="dcterms:W3CDTF">2021-02-10T12:44:44Z</dcterms:modified>
</cp:coreProperties>
</file>