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71" autoAdjust="0"/>
  </p:normalViewPr>
  <p:slideViewPr>
    <p:cSldViewPr>
      <p:cViewPr varScale="1">
        <p:scale>
          <a:sx n="69" d="100"/>
          <a:sy n="69" d="100"/>
        </p:scale>
        <p:origin x="5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511731C-195F-4AA2-8012-295AA9F37D1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D0D0A59-F7A6-4CAB-80CA-E61BA768167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31C-195F-4AA2-8012-295AA9F37D1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0A59-F7A6-4CAB-80CA-E61BA76816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31C-195F-4AA2-8012-295AA9F37D1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0A59-F7A6-4CAB-80CA-E61BA76816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11731C-195F-4AA2-8012-295AA9F37D1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0D0A59-F7A6-4CAB-80CA-E61BA76816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11731C-195F-4AA2-8012-295AA9F37D1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D0D0A59-F7A6-4CAB-80CA-E61BA768167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31C-195F-4AA2-8012-295AA9F37D1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0A59-F7A6-4CAB-80CA-E61BA76816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31C-195F-4AA2-8012-295AA9F37D1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0A59-F7A6-4CAB-80CA-E61BA76816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11731C-195F-4AA2-8012-295AA9F37D1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0D0A59-F7A6-4CAB-80CA-E61BA768167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31C-195F-4AA2-8012-295AA9F37D1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0A59-F7A6-4CAB-80CA-E61BA76816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11731C-195F-4AA2-8012-295AA9F37D1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0D0A59-F7A6-4CAB-80CA-E61BA7681676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11731C-195F-4AA2-8012-295AA9F37D1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0D0A59-F7A6-4CAB-80CA-E61BA7681676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11731C-195F-4AA2-8012-295AA9F37D1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D0D0A59-F7A6-4CAB-80CA-E61BA768167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35E82E98-9DB4-488B-83D0-7DB561169D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36" t="3216" r="12737" b="1"/>
          <a:stretch/>
        </p:blipFill>
        <p:spPr>
          <a:xfrm>
            <a:off x="2555775" y="0"/>
            <a:ext cx="6557601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-1620688" y="908720"/>
            <a:ext cx="4572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400" u="sng" spc="-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000" u="sng" spc="-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more and 1 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000" u="sng" spc="-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to 30</a:t>
            </a:r>
            <a:endParaRPr lang="en-US" sz="4000" spc="-1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30BB5A-CB7E-40BD-A670-9679636359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7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8775" y="309571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less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8610098" cy="88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50100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1 less than 27 is 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962562-3C5C-4B46-8656-CA2E8501B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8003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8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8775" y="309571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less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8610098" cy="88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50100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1 less than 10 is 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E56DD5-3AFB-4BBD-BAC5-053F53FCD2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260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8775" y="309571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less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8610098" cy="88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50100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1 less than 25 is 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BC9216-2537-4CFF-B5D9-D7CA335AA8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8003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8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8775" y="309571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less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8610098" cy="88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50100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1 less than 30 is 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7D1B58-BA1F-4F11-967D-D379023CBF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7213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903" y="1340768"/>
            <a:ext cx="4320480" cy="4928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8774" y="309571"/>
            <a:ext cx="7389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go at the worksheet: </a:t>
            </a:r>
            <a:endParaRPr lang="en-GB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89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35292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1 – Hello year 1, today we will be recapping 1 more and 1 less to 30.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2 – Remember when we find 1 more than a number we have to jump forwards on our number line and when we find 1 less we have to jump backwards on our number line.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3 – Lets do the first one together, I want to find out what is 1 more than 14. So I find 14 on my number line and I do 1 jump forward, 1 jump forward to 15. So 1 more than 14 is 15.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4 – Use your number line to work out what is 1 more than 21.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5 - Use your number line to work out what is 1 more than 26.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 Use your number line to work out what is 1 more than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 Use your number line to work out what is 1 more than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19.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8 – This time we are going to work out what is 1 less than numbers. Remember when we work out 1 less we have to jump backwards because our number gets smaller. Lets do the first one together, 1 less than 12. So I find 12 on my number line and do 1 jump backwards, 1 less than 12 is 11.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9 -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your number line to work out what is 1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Slide 10 -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your number line to work out what is 1 less than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27.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11 -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your number line to work out what is 1 less than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12 -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your number line to work out what is 1 less than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25.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13 – Last one, use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number line to work out what is 1 less than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30.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14 – Have a go at the worksheet.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3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3265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number line </a:t>
            </a:r>
          </a:p>
        </p:txBody>
      </p:sp>
      <p:pic>
        <p:nvPicPr>
          <p:cNvPr id="5" name="Picture 4" descr="Number lines explained for parents | Free printable number lines |  TheSchoolRun">
            <a:extLst>
              <a:ext uri="{FF2B5EF4-FFF2-40B4-BE49-F238E27FC236}">
                <a16:creationId xmlns:a16="http://schemas.microsoft.com/office/drawing/2014/main" id="{3DFD2DA9-42D3-4879-B867-48B892C5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5" y="2132856"/>
            <a:ext cx="753572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68673" y="170953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 more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4716" y="443711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 less</a:t>
            </a:r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A51D4B10-F45F-4AEB-A997-469E9D0D3EEF}"/>
              </a:ext>
            </a:extLst>
          </p:cNvPr>
          <p:cNvSpPr/>
          <p:nvPr/>
        </p:nvSpPr>
        <p:spPr>
          <a:xfrm rot="5400000">
            <a:off x="2627784" y="2134252"/>
            <a:ext cx="432048" cy="576063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ED328F-3E30-40FD-BC5B-28E30C224EC5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2915816" y="2492896"/>
            <a:ext cx="216024" cy="1454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9F9DCF-C76A-45AB-89B8-648422CE0C14}"/>
              </a:ext>
            </a:extLst>
          </p:cNvPr>
          <p:cNvCxnSpPr>
            <a:cxnSpLocks/>
          </p:cNvCxnSpPr>
          <p:nvPr/>
        </p:nvCxnSpPr>
        <p:spPr>
          <a:xfrm flipH="1">
            <a:off x="3095030" y="2492896"/>
            <a:ext cx="279648" cy="152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339275A9-D86D-4690-B908-70BEB11F74D2}"/>
              </a:ext>
            </a:extLst>
          </p:cNvPr>
          <p:cNvSpPr/>
          <p:nvPr/>
        </p:nvSpPr>
        <p:spPr>
          <a:xfrm rot="16200000">
            <a:off x="6228184" y="3717033"/>
            <a:ext cx="432048" cy="576063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9D9424-F045-4D16-BB00-F4EEB7A2481D}"/>
              </a:ext>
            </a:extLst>
          </p:cNvPr>
          <p:cNvCxnSpPr>
            <a:cxnSpLocks/>
          </p:cNvCxnSpPr>
          <p:nvPr/>
        </p:nvCxnSpPr>
        <p:spPr>
          <a:xfrm flipH="1">
            <a:off x="5876528" y="3811910"/>
            <a:ext cx="279648" cy="152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84A4D6-B038-4C47-B06B-9ABB66026CDC}"/>
              </a:ext>
            </a:extLst>
          </p:cNvPr>
          <p:cNvCxnSpPr>
            <a:cxnSpLocks/>
          </p:cNvCxnSpPr>
          <p:nvPr/>
        </p:nvCxnSpPr>
        <p:spPr>
          <a:xfrm flipH="1" flipV="1">
            <a:off x="6121152" y="3800686"/>
            <a:ext cx="279648" cy="1570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4084A4-56F1-4634-8993-D119632670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740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2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54551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8610098" cy="88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50100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1 more than 14 is 15 </a:t>
            </a:r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E16F28B4-3683-46CE-881D-CCDEB5466D96}"/>
              </a:ext>
            </a:extLst>
          </p:cNvPr>
          <p:cNvSpPr/>
          <p:nvPr/>
        </p:nvSpPr>
        <p:spPr>
          <a:xfrm rot="5400000">
            <a:off x="4043313" y="1820194"/>
            <a:ext cx="432048" cy="337294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E48954-C702-4BE2-9EEE-31EAF5DFBDA1}"/>
              </a:ext>
            </a:extLst>
          </p:cNvPr>
          <p:cNvCxnSpPr>
            <a:cxnSpLocks/>
          </p:cNvCxnSpPr>
          <p:nvPr/>
        </p:nvCxnSpPr>
        <p:spPr>
          <a:xfrm flipH="1">
            <a:off x="4427984" y="2060848"/>
            <a:ext cx="144016" cy="1070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06CB18-B3B8-4AD3-9499-F0DF5E42CE4F}"/>
              </a:ext>
            </a:extLst>
          </p:cNvPr>
          <p:cNvCxnSpPr>
            <a:cxnSpLocks/>
          </p:cNvCxnSpPr>
          <p:nvPr/>
        </p:nvCxnSpPr>
        <p:spPr>
          <a:xfrm>
            <a:off x="4294634" y="2065413"/>
            <a:ext cx="152400" cy="11546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0FB320-3B8D-4F71-9944-24F9443FE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8003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8775" y="309571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more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8610098" cy="88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50100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1 more than 21 is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455162-9569-41F1-B068-E011F4D6B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8003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8775" y="309571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more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8610098" cy="88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50100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1 more than 26 is 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521044-A1FC-4689-8772-6C355003F4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9515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5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8775" y="309571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more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8610098" cy="88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50100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1 more than 13 is 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401067-CDA5-44B6-8605-7B01374C83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8003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8775" y="309571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more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8610098" cy="88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50100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1 more than 19 is 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C0E258-8EC7-4F74-B1E6-B2A22AC50F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8003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8775" y="309571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less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8610098" cy="88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50100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1 less than 12 is 11  </a:t>
            </a: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57D20583-985A-43EC-8ED5-E472A1B60B53}"/>
              </a:ext>
            </a:extLst>
          </p:cNvPr>
          <p:cNvSpPr/>
          <p:nvPr/>
        </p:nvSpPr>
        <p:spPr>
          <a:xfrm rot="5400000">
            <a:off x="3204549" y="1840031"/>
            <a:ext cx="432048" cy="286630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8685AF-3753-4E18-8546-A83A73EE18C6}"/>
              </a:ext>
            </a:extLst>
          </p:cNvPr>
          <p:cNvCxnSpPr>
            <a:cxnSpLocks/>
          </p:cNvCxnSpPr>
          <p:nvPr/>
        </p:nvCxnSpPr>
        <p:spPr>
          <a:xfrm>
            <a:off x="3159460" y="2089398"/>
            <a:ext cx="152400" cy="11546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688F38-5911-4A21-AEDB-1F42BBC298BD}"/>
              </a:ext>
            </a:extLst>
          </p:cNvPr>
          <p:cNvCxnSpPr>
            <a:cxnSpLocks/>
          </p:cNvCxnSpPr>
          <p:nvPr/>
        </p:nvCxnSpPr>
        <p:spPr>
          <a:xfrm flipH="1">
            <a:off x="3250425" y="2089398"/>
            <a:ext cx="124966" cy="1200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391636-86BD-425B-A9E3-5CBC48214F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7213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1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8775" y="309571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less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8610098" cy="88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50100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1 less than 20 is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EF47AA-36AD-4A9D-9E0A-B22B83676B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8003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448</Words>
  <Application>Microsoft Office PowerPoint</Application>
  <PresentationFormat>On-screen Show (4:3)</PresentationFormat>
  <Paragraphs>49</Paragraphs>
  <Slides>15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Century Schoolbook</vt:lpstr>
      <vt:lpstr>Comic Sans MS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Swan, Laura</cp:lastModifiedBy>
  <cp:revision>9</cp:revision>
  <dcterms:created xsi:type="dcterms:W3CDTF">2021-01-11T11:17:24Z</dcterms:created>
  <dcterms:modified xsi:type="dcterms:W3CDTF">2021-01-12T15:43:13Z</dcterms:modified>
</cp:coreProperties>
</file>