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1"/>
  </p:handoutMasterIdLst>
  <p:sldIdLst>
    <p:sldId id="257" r:id="rId2"/>
    <p:sldId id="258" r:id="rId3"/>
    <p:sldId id="259" r:id="rId4"/>
    <p:sldId id="260" r:id="rId5"/>
    <p:sldId id="264" r:id="rId6"/>
    <p:sldId id="261" r:id="rId7"/>
    <p:sldId id="262" r:id="rId8"/>
    <p:sldId id="263" r:id="rId9"/>
    <p:sldId id="265" r:id="rId10"/>
  </p:sldIdLst>
  <p:sldSz cx="12192000" cy="6858000"/>
  <p:notesSz cx="6889750" cy="96075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7E05A6-D5B0-40E8-B7B7-767C75CF7330}" v="13" dt="2021-01-21T14:06:54.6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ilda Scott-Wilkinson" userId="bc4dbf596c2c6679" providerId="LiveId" clId="{FF7E05A6-D5B0-40E8-B7B7-767C75CF7330}"/>
    <pc:docChg chg="undo redo custSel modSld">
      <pc:chgData name="Matilda Scott-Wilkinson" userId="bc4dbf596c2c6679" providerId="LiveId" clId="{FF7E05A6-D5B0-40E8-B7B7-767C75CF7330}" dt="2021-01-21T14:10:40.421" v="134" actId="403"/>
      <pc:docMkLst>
        <pc:docMk/>
      </pc:docMkLst>
      <pc:sldChg chg="addSp delSp modSp mod">
        <pc:chgData name="Matilda Scott-Wilkinson" userId="bc4dbf596c2c6679" providerId="LiveId" clId="{FF7E05A6-D5B0-40E8-B7B7-767C75CF7330}" dt="2021-01-21T14:05:52.598" v="36" actId="20577"/>
        <pc:sldMkLst>
          <pc:docMk/>
          <pc:sldMk cId="3099737540" sldId="257"/>
        </pc:sldMkLst>
        <pc:spChg chg="mod">
          <ac:chgData name="Matilda Scott-Wilkinson" userId="bc4dbf596c2c6679" providerId="LiveId" clId="{FF7E05A6-D5B0-40E8-B7B7-767C75CF7330}" dt="2021-01-21T14:05:52.598" v="36" actId="20577"/>
          <ac:spMkLst>
            <pc:docMk/>
            <pc:sldMk cId="3099737540" sldId="257"/>
            <ac:spMk id="3" creationId="{9F1EDB3F-E939-493F-BD77-01B322770751}"/>
          </ac:spMkLst>
        </pc:spChg>
        <pc:picChg chg="add del mod">
          <ac:chgData name="Matilda Scott-Wilkinson" userId="bc4dbf596c2c6679" providerId="LiveId" clId="{FF7E05A6-D5B0-40E8-B7B7-767C75CF7330}" dt="2021-01-21T14:05:35.750" v="30" actId="478"/>
          <ac:picMkLst>
            <pc:docMk/>
            <pc:sldMk cId="3099737540" sldId="257"/>
            <ac:picMk id="4" creationId="{76E8FDFA-3A8F-4D6C-971C-CF1B0ACE7380}"/>
          </ac:picMkLst>
        </pc:picChg>
        <pc:picChg chg="add mod">
          <ac:chgData name="Matilda Scott-Wilkinson" userId="bc4dbf596c2c6679" providerId="LiveId" clId="{FF7E05A6-D5B0-40E8-B7B7-767C75CF7330}" dt="2021-01-21T14:05:46.328" v="32" actId="1076"/>
          <ac:picMkLst>
            <pc:docMk/>
            <pc:sldMk cId="3099737540" sldId="257"/>
            <ac:picMk id="5" creationId="{A7FFF090-9542-452C-937B-1C16581A2FE8}"/>
          </ac:picMkLst>
        </pc:picChg>
      </pc:sldChg>
      <pc:sldChg chg="modSp mod">
        <pc:chgData name="Matilda Scott-Wilkinson" userId="bc4dbf596c2c6679" providerId="LiveId" clId="{FF7E05A6-D5B0-40E8-B7B7-767C75CF7330}" dt="2021-01-21T14:06:54.656" v="92"/>
        <pc:sldMkLst>
          <pc:docMk/>
          <pc:sldMk cId="2479096404" sldId="258"/>
        </pc:sldMkLst>
        <pc:spChg chg="mod">
          <ac:chgData name="Matilda Scott-Wilkinson" userId="bc4dbf596c2c6679" providerId="LiveId" clId="{FF7E05A6-D5B0-40E8-B7B7-767C75CF7330}" dt="2021-01-21T14:06:54.656" v="92"/>
          <ac:spMkLst>
            <pc:docMk/>
            <pc:sldMk cId="2479096404" sldId="258"/>
            <ac:spMk id="2" creationId="{B1AB40A9-4673-48FF-8D00-5A5FF75FFCF9}"/>
          </ac:spMkLst>
        </pc:spChg>
        <pc:spChg chg="mod">
          <ac:chgData name="Matilda Scott-Wilkinson" userId="bc4dbf596c2c6679" providerId="LiveId" clId="{FF7E05A6-D5B0-40E8-B7B7-767C75CF7330}" dt="2021-01-21T14:06:54.656" v="92"/>
          <ac:spMkLst>
            <pc:docMk/>
            <pc:sldMk cId="2479096404" sldId="258"/>
            <ac:spMk id="3" creationId="{D479BEE5-3BDA-413C-AE50-6FFAB7A75D13}"/>
          </ac:spMkLst>
        </pc:spChg>
        <pc:picChg chg="mod">
          <ac:chgData name="Matilda Scott-Wilkinson" userId="bc4dbf596c2c6679" providerId="LiveId" clId="{FF7E05A6-D5B0-40E8-B7B7-767C75CF7330}" dt="2021-01-21T13:21:03.589" v="0" actId="1076"/>
          <ac:picMkLst>
            <pc:docMk/>
            <pc:sldMk cId="2479096404" sldId="258"/>
            <ac:picMk id="5" creationId="{36FB2A3A-B1CF-4A09-8A41-9D981EC666ED}"/>
          </ac:picMkLst>
        </pc:picChg>
      </pc:sldChg>
      <pc:sldChg chg="modSp mod">
        <pc:chgData name="Matilda Scott-Wilkinson" userId="bc4dbf596c2c6679" providerId="LiveId" clId="{FF7E05A6-D5B0-40E8-B7B7-767C75CF7330}" dt="2021-01-21T14:06:54.656" v="92"/>
        <pc:sldMkLst>
          <pc:docMk/>
          <pc:sldMk cId="1466010632" sldId="259"/>
        </pc:sldMkLst>
        <pc:spChg chg="mod">
          <ac:chgData name="Matilda Scott-Wilkinson" userId="bc4dbf596c2c6679" providerId="LiveId" clId="{FF7E05A6-D5B0-40E8-B7B7-767C75CF7330}" dt="2021-01-21T14:06:54.656" v="92"/>
          <ac:spMkLst>
            <pc:docMk/>
            <pc:sldMk cId="1466010632" sldId="259"/>
            <ac:spMk id="2" creationId="{92DC78EA-8465-4EE5-90BC-1A446DF16FFB}"/>
          </ac:spMkLst>
        </pc:spChg>
        <pc:spChg chg="mod">
          <ac:chgData name="Matilda Scott-Wilkinson" userId="bc4dbf596c2c6679" providerId="LiveId" clId="{FF7E05A6-D5B0-40E8-B7B7-767C75CF7330}" dt="2021-01-21T14:06:54.656" v="92"/>
          <ac:spMkLst>
            <pc:docMk/>
            <pc:sldMk cId="1466010632" sldId="259"/>
            <ac:spMk id="3" creationId="{F12266E0-2EB4-414F-AFA9-B601C50CB78A}"/>
          </ac:spMkLst>
        </pc:spChg>
        <pc:picChg chg="mod">
          <ac:chgData name="Matilda Scott-Wilkinson" userId="bc4dbf596c2c6679" providerId="LiveId" clId="{FF7E05A6-D5B0-40E8-B7B7-767C75CF7330}" dt="2021-01-21T13:21:22.795" v="3" actId="1076"/>
          <ac:picMkLst>
            <pc:docMk/>
            <pc:sldMk cId="1466010632" sldId="259"/>
            <ac:picMk id="4" creationId="{1BE62B22-5944-45DA-AEDF-E5A4EFEA6CF4}"/>
          </ac:picMkLst>
        </pc:picChg>
        <pc:picChg chg="mod">
          <ac:chgData name="Matilda Scott-Wilkinson" userId="bc4dbf596c2c6679" providerId="LiveId" clId="{FF7E05A6-D5B0-40E8-B7B7-767C75CF7330}" dt="2021-01-21T13:21:17.676" v="2" actId="14100"/>
          <ac:picMkLst>
            <pc:docMk/>
            <pc:sldMk cId="1466010632" sldId="259"/>
            <ac:picMk id="6" creationId="{91D71C22-11FD-445F-857E-8224C457CE09}"/>
          </ac:picMkLst>
        </pc:picChg>
        <pc:picChg chg="mod">
          <ac:chgData name="Matilda Scott-Wilkinson" userId="bc4dbf596c2c6679" providerId="LiveId" clId="{FF7E05A6-D5B0-40E8-B7B7-767C75CF7330}" dt="2021-01-21T13:22:43.956" v="4" actId="1076"/>
          <ac:picMkLst>
            <pc:docMk/>
            <pc:sldMk cId="1466010632" sldId="259"/>
            <ac:picMk id="7" creationId="{4949EE1F-1DA9-4722-B238-A5D026F30FA0}"/>
          </ac:picMkLst>
        </pc:picChg>
      </pc:sldChg>
      <pc:sldChg chg="modSp mod">
        <pc:chgData name="Matilda Scott-Wilkinson" userId="bc4dbf596c2c6679" providerId="LiveId" clId="{FF7E05A6-D5B0-40E8-B7B7-767C75CF7330}" dt="2021-01-21T14:06:54.656" v="92"/>
        <pc:sldMkLst>
          <pc:docMk/>
          <pc:sldMk cId="3878375092" sldId="260"/>
        </pc:sldMkLst>
        <pc:spChg chg="mod">
          <ac:chgData name="Matilda Scott-Wilkinson" userId="bc4dbf596c2c6679" providerId="LiveId" clId="{FF7E05A6-D5B0-40E8-B7B7-767C75CF7330}" dt="2021-01-21T14:06:54.656" v="92"/>
          <ac:spMkLst>
            <pc:docMk/>
            <pc:sldMk cId="3878375092" sldId="260"/>
            <ac:spMk id="2" creationId="{9FB383C7-43D6-4E93-8AFA-0F2DF06E7039}"/>
          </ac:spMkLst>
        </pc:spChg>
        <pc:spChg chg="mod">
          <ac:chgData name="Matilda Scott-Wilkinson" userId="bc4dbf596c2c6679" providerId="LiveId" clId="{FF7E05A6-D5B0-40E8-B7B7-767C75CF7330}" dt="2021-01-21T14:06:54.656" v="92"/>
          <ac:spMkLst>
            <pc:docMk/>
            <pc:sldMk cId="3878375092" sldId="260"/>
            <ac:spMk id="3" creationId="{BFB2C991-F648-4BB9-B868-8883E2CC21E8}"/>
          </ac:spMkLst>
        </pc:spChg>
        <pc:picChg chg="mod">
          <ac:chgData name="Matilda Scott-Wilkinson" userId="bc4dbf596c2c6679" providerId="LiveId" clId="{FF7E05A6-D5B0-40E8-B7B7-767C75CF7330}" dt="2021-01-21T13:23:47.371" v="5" actId="1076"/>
          <ac:picMkLst>
            <pc:docMk/>
            <pc:sldMk cId="3878375092" sldId="260"/>
            <ac:picMk id="5" creationId="{A83F45A0-669D-461D-90E1-430931EA5E52}"/>
          </ac:picMkLst>
        </pc:picChg>
      </pc:sldChg>
      <pc:sldChg chg="delSp modSp mod delAnim">
        <pc:chgData name="Matilda Scott-Wilkinson" userId="bc4dbf596c2c6679" providerId="LiveId" clId="{FF7E05A6-D5B0-40E8-B7B7-767C75CF7330}" dt="2021-01-21T14:06:54.656" v="92"/>
        <pc:sldMkLst>
          <pc:docMk/>
          <pc:sldMk cId="933012197" sldId="261"/>
        </pc:sldMkLst>
        <pc:spChg chg="mod">
          <ac:chgData name="Matilda Scott-Wilkinson" userId="bc4dbf596c2c6679" providerId="LiveId" clId="{FF7E05A6-D5B0-40E8-B7B7-767C75CF7330}" dt="2021-01-21T14:06:54.656" v="92"/>
          <ac:spMkLst>
            <pc:docMk/>
            <pc:sldMk cId="933012197" sldId="261"/>
            <ac:spMk id="2" creationId="{C65D1457-D7BF-471E-933F-1F3B8FB88A7E}"/>
          </ac:spMkLst>
        </pc:spChg>
        <pc:spChg chg="mod">
          <ac:chgData name="Matilda Scott-Wilkinson" userId="bc4dbf596c2c6679" providerId="LiveId" clId="{FF7E05A6-D5B0-40E8-B7B7-767C75CF7330}" dt="2021-01-21T14:06:54.656" v="92"/>
          <ac:spMkLst>
            <pc:docMk/>
            <pc:sldMk cId="933012197" sldId="261"/>
            <ac:spMk id="3" creationId="{65941895-7089-4160-B3E3-F3A9C39F2251}"/>
          </ac:spMkLst>
        </pc:spChg>
        <pc:picChg chg="mod">
          <ac:chgData name="Matilda Scott-Wilkinson" userId="bc4dbf596c2c6679" providerId="LiveId" clId="{FF7E05A6-D5B0-40E8-B7B7-767C75CF7330}" dt="2021-01-21T13:33:20.261" v="25" actId="1076"/>
          <ac:picMkLst>
            <pc:docMk/>
            <pc:sldMk cId="933012197" sldId="261"/>
            <ac:picMk id="4" creationId="{DF04C89C-2FDB-42DB-BA4D-2DF7D5585700}"/>
          </ac:picMkLst>
        </pc:picChg>
        <pc:picChg chg="del">
          <ac:chgData name="Matilda Scott-Wilkinson" userId="bc4dbf596c2c6679" providerId="LiveId" clId="{FF7E05A6-D5B0-40E8-B7B7-767C75CF7330}" dt="2021-01-21T13:33:24.097" v="26" actId="478"/>
          <ac:picMkLst>
            <pc:docMk/>
            <pc:sldMk cId="933012197" sldId="261"/>
            <ac:picMk id="5" creationId="{61475056-2950-4AD1-965F-9C13F8C88810}"/>
          </ac:picMkLst>
        </pc:picChg>
      </pc:sldChg>
      <pc:sldChg chg="modSp">
        <pc:chgData name="Matilda Scott-Wilkinson" userId="bc4dbf596c2c6679" providerId="LiveId" clId="{FF7E05A6-D5B0-40E8-B7B7-767C75CF7330}" dt="2021-01-21T14:06:54.656" v="92"/>
        <pc:sldMkLst>
          <pc:docMk/>
          <pc:sldMk cId="2894144763" sldId="262"/>
        </pc:sldMkLst>
        <pc:spChg chg="mod">
          <ac:chgData name="Matilda Scott-Wilkinson" userId="bc4dbf596c2c6679" providerId="LiveId" clId="{FF7E05A6-D5B0-40E8-B7B7-767C75CF7330}" dt="2021-01-21T14:06:54.656" v="92"/>
          <ac:spMkLst>
            <pc:docMk/>
            <pc:sldMk cId="2894144763" sldId="262"/>
            <ac:spMk id="2" creationId="{85B2512D-6F98-4E8D-9358-5B69031CC8FC}"/>
          </ac:spMkLst>
        </pc:spChg>
        <pc:spChg chg="mod">
          <ac:chgData name="Matilda Scott-Wilkinson" userId="bc4dbf596c2c6679" providerId="LiveId" clId="{FF7E05A6-D5B0-40E8-B7B7-767C75CF7330}" dt="2021-01-21T14:06:54.656" v="92"/>
          <ac:spMkLst>
            <pc:docMk/>
            <pc:sldMk cId="2894144763" sldId="262"/>
            <ac:spMk id="3" creationId="{5EABF8E6-D4B7-422F-BF31-5D391D2766D1}"/>
          </ac:spMkLst>
        </pc:spChg>
      </pc:sldChg>
      <pc:sldChg chg="addSp modSp mod">
        <pc:chgData name="Matilda Scott-Wilkinson" userId="bc4dbf596c2c6679" providerId="LiveId" clId="{FF7E05A6-D5B0-40E8-B7B7-767C75CF7330}" dt="2021-01-21T14:10:40.421" v="134" actId="403"/>
        <pc:sldMkLst>
          <pc:docMk/>
          <pc:sldMk cId="2877806444" sldId="263"/>
        </pc:sldMkLst>
        <pc:spChg chg="mod">
          <ac:chgData name="Matilda Scott-Wilkinson" userId="bc4dbf596c2c6679" providerId="LiveId" clId="{FF7E05A6-D5B0-40E8-B7B7-767C75CF7330}" dt="2021-01-21T14:10:40.421" v="134" actId="403"/>
          <ac:spMkLst>
            <pc:docMk/>
            <pc:sldMk cId="2877806444" sldId="263"/>
            <ac:spMk id="3" creationId="{458218DC-4DE4-42CC-BC3A-B3CB1521223F}"/>
          </ac:spMkLst>
        </pc:spChg>
        <pc:spChg chg="add mod">
          <ac:chgData name="Matilda Scott-Wilkinson" userId="bc4dbf596c2c6679" providerId="LiveId" clId="{FF7E05A6-D5B0-40E8-B7B7-767C75CF7330}" dt="2021-01-21T14:07:23.974" v="97" actId="207"/>
          <ac:spMkLst>
            <pc:docMk/>
            <pc:sldMk cId="2877806444" sldId="263"/>
            <ac:spMk id="4" creationId="{8B922539-5D2B-4A29-89E0-EF6E8DA0A98E}"/>
          </ac:spMkLst>
        </pc:spChg>
      </pc:sldChg>
      <pc:sldChg chg="addSp delSp modSp mod">
        <pc:chgData name="Matilda Scott-Wilkinson" userId="bc4dbf596c2c6679" providerId="LiveId" clId="{FF7E05A6-D5B0-40E8-B7B7-767C75CF7330}" dt="2021-01-21T14:06:54.656" v="92"/>
        <pc:sldMkLst>
          <pc:docMk/>
          <pc:sldMk cId="3461727624" sldId="264"/>
        </pc:sldMkLst>
        <pc:spChg chg="mod">
          <ac:chgData name="Matilda Scott-Wilkinson" userId="bc4dbf596c2c6679" providerId="LiveId" clId="{FF7E05A6-D5B0-40E8-B7B7-767C75CF7330}" dt="2021-01-21T14:06:54.656" v="92"/>
          <ac:spMkLst>
            <pc:docMk/>
            <pc:sldMk cId="3461727624" sldId="264"/>
            <ac:spMk id="2" creationId="{3CFFB9C9-8BE4-485A-A486-83F889B5CAEE}"/>
          </ac:spMkLst>
        </pc:spChg>
        <pc:spChg chg="del">
          <ac:chgData name="Matilda Scott-Wilkinson" userId="bc4dbf596c2c6679" providerId="LiveId" clId="{FF7E05A6-D5B0-40E8-B7B7-767C75CF7330}" dt="2021-01-21T13:28:26.320" v="9"/>
          <ac:spMkLst>
            <pc:docMk/>
            <pc:sldMk cId="3461727624" sldId="264"/>
            <ac:spMk id="3" creationId="{B276C55A-C588-482B-AA3D-75A4A738B4B4}"/>
          </ac:spMkLst>
        </pc:spChg>
        <pc:picChg chg="mod">
          <ac:chgData name="Matilda Scott-Wilkinson" userId="bc4dbf596c2c6679" providerId="LiveId" clId="{FF7E05A6-D5B0-40E8-B7B7-767C75CF7330}" dt="2021-01-21T13:30:39.582" v="22" actId="14100"/>
          <ac:picMkLst>
            <pc:docMk/>
            <pc:sldMk cId="3461727624" sldId="264"/>
            <ac:picMk id="4" creationId="{B95DE146-85F9-4424-9DD3-1560A00B50A6}"/>
          </ac:picMkLst>
        </pc:picChg>
        <pc:picChg chg="mod">
          <ac:chgData name="Matilda Scott-Wilkinson" userId="bc4dbf596c2c6679" providerId="LiveId" clId="{FF7E05A6-D5B0-40E8-B7B7-767C75CF7330}" dt="2021-01-21T13:25:02.409" v="6" actId="1076"/>
          <ac:picMkLst>
            <pc:docMk/>
            <pc:sldMk cId="3461727624" sldId="264"/>
            <ac:picMk id="5" creationId="{E67EBEB2-1A4E-4288-9E72-2ABB18D0B9EC}"/>
          </ac:picMkLst>
        </pc:picChg>
        <pc:picChg chg="add mod modCrop">
          <ac:chgData name="Matilda Scott-Wilkinson" userId="bc4dbf596c2c6679" providerId="LiveId" clId="{FF7E05A6-D5B0-40E8-B7B7-767C75CF7330}" dt="2021-01-21T13:30:45.594" v="23" actId="14100"/>
          <ac:picMkLst>
            <pc:docMk/>
            <pc:sldMk cId="3461727624" sldId="264"/>
            <ac:picMk id="6" creationId="{AAE9D726-D94B-40E3-AC18-565D122CA780}"/>
          </ac:picMkLst>
        </pc:picChg>
        <pc:picChg chg="mod">
          <ac:chgData name="Matilda Scott-Wilkinson" userId="bc4dbf596c2c6679" providerId="LiveId" clId="{FF7E05A6-D5B0-40E8-B7B7-767C75CF7330}" dt="2021-01-21T13:33:03.637" v="24" actId="1076"/>
          <ac:picMkLst>
            <pc:docMk/>
            <pc:sldMk cId="3461727624" sldId="264"/>
            <ac:picMk id="7" creationId="{EF9FE451-6730-48AB-A78B-26CC4027CB69}"/>
          </ac:picMkLst>
        </pc:picChg>
      </pc:sldChg>
      <pc:sldChg chg="addSp delSp modSp mod">
        <pc:chgData name="Matilda Scott-Wilkinson" userId="bc4dbf596c2c6679" providerId="LiveId" clId="{FF7E05A6-D5B0-40E8-B7B7-767C75CF7330}" dt="2021-01-21T14:06:54.656" v="92"/>
        <pc:sldMkLst>
          <pc:docMk/>
          <pc:sldMk cId="1455636908" sldId="265"/>
        </pc:sldMkLst>
        <pc:spChg chg="mod">
          <ac:chgData name="Matilda Scott-Wilkinson" userId="bc4dbf596c2c6679" providerId="LiveId" clId="{FF7E05A6-D5B0-40E8-B7B7-767C75CF7330}" dt="2021-01-21T14:06:54.656" v="92"/>
          <ac:spMkLst>
            <pc:docMk/>
            <pc:sldMk cId="1455636908" sldId="265"/>
            <ac:spMk id="2" creationId="{E6615248-17D4-4730-8C1F-98B79AB0C57C}"/>
          </ac:spMkLst>
        </pc:spChg>
        <pc:spChg chg="mod">
          <ac:chgData name="Matilda Scott-Wilkinson" userId="bc4dbf596c2c6679" providerId="LiveId" clId="{FF7E05A6-D5B0-40E8-B7B7-767C75CF7330}" dt="2021-01-21T14:06:54.656" v="92"/>
          <ac:spMkLst>
            <pc:docMk/>
            <pc:sldMk cId="1455636908" sldId="265"/>
            <ac:spMk id="3" creationId="{4EFF4A7B-6273-45B0-B779-93C96DAEF62B}"/>
          </ac:spMkLst>
        </pc:spChg>
        <pc:picChg chg="mod">
          <ac:chgData name="Matilda Scott-Wilkinson" userId="bc4dbf596c2c6679" providerId="LiveId" clId="{FF7E05A6-D5B0-40E8-B7B7-767C75CF7330}" dt="2021-01-21T14:06:10.058" v="40" actId="1076"/>
          <ac:picMkLst>
            <pc:docMk/>
            <pc:sldMk cId="1455636908" sldId="265"/>
            <ac:picMk id="7" creationId="{ED4375F6-805B-4FE8-B3EB-7B71F2B3FC95}"/>
          </ac:picMkLst>
        </pc:picChg>
        <pc:picChg chg="del">
          <ac:chgData name="Matilda Scott-Wilkinson" userId="bc4dbf596c2c6679" providerId="LiveId" clId="{FF7E05A6-D5B0-40E8-B7B7-767C75CF7330}" dt="2021-01-21T14:06:00.591" v="37" actId="478"/>
          <ac:picMkLst>
            <pc:docMk/>
            <pc:sldMk cId="1455636908" sldId="265"/>
            <ac:picMk id="10" creationId="{2D9B48BE-14DA-400E-99F4-5D5AE1BA41D8}"/>
          </ac:picMkLst>
        </pc:picChg>
        <pc:picChg chg="add mod">
          <ac:chgData name="Matilda Scott-Wilkinson" userId="bc4dbf596c2c6679" providerId="LiveId" clId="{FF7E05A6-D5B0-40E8-B7B7-767C75CF7330}" dt="2021-01-21T14:06:05.655" v="39" actId="1076"/>
          <ac:picMkLst>
            <pc:docMk/>
            <pc:sldMk cId="1455636908" sldId="265"/>
            <ac:picMk id="12" creationId="{5B2EA428-6126-4F8C-B812-A94C15F5E45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482046"/>
          </a:xfrm>
          <a:prstGeom prst="rect">
            <a:avLst/>
          </a:prstGeom>
        </p:spPr>
        <p:txBody>
          <a:bodyPr vert="horz" lIns="94265" tIns="47133" rIns="94265" bIns="47133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2597" y="0"/>
            <a:ext cx="2985558" cy="482046"/>
          </a:xfrm>
          <a:prstGeom prst="rect">
            <a:avLst/>
          </a:prstGeom>
        </p:spPr>
        <p:txBody>
          <a:bodyPr vert="horz" lIns="94265" tIns="47133" rIns="94265" bIns="47133" rtlCol="0"/>
          <a:lstStyle>
            <a:lvl1pPr algn="r">
              <a:defRPr sz="1200"/>
            </a:lvl1pPr>
          </a:lstStyle>
          <a:p>
            <a:fld id="{B32C3447-FAC6-40D1-BC77-5F6E285C89E4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5506"/>
            <a:ext cx="2985558" cy="482045"/>
          </a:xfrm>
          <a:prstGeom prst="rect">
            <a:avLst/>
          </a:prstGeom>
        </p:spPr>
        <p:txBody>
          <a:bodyPr vert="horz" lIns="94265" tIns="47133" rIns="94265" bIns="47133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2597" y="9125506"/>
            <a:ext cx="2985558" cy="482045"/>
          </a:xfrm>
          <a:prstGeom prst="rect">
            <a:avLst/>
          </a:prstGeom>
        </p:spPr>
        <p:txBody>
          <a:bodyPr vert="horz" lIns="94265" tIns="47133" rIns="94265" bIns="47133" rtlCol="0" anchor="b"/>
          <a:lstStyle>
            <a:lvl1pPr algn="r">
              <a:defRPr sz="1200"/>
            </a:lvl1pPr>
          </a:lstStyle>
          <a:p>
            <a:fld id="{CE0996C6-BB69-4E76-B4C3-F7B177E9E7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8517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F4D91-C475-4771-BEED-FFEBCDBD8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CCDD73-CF23-46E5-A675-3A63D60F0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2DB96-E829-4815-84A6-714B3BBA2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3EED2-90C1-46E0-A604-138F6B8A9F7A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8D0FB-5071-4FE3-935F-3FDF4EF70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090C0-14B5-4CB4-9863-73B735D0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EACD-43BA-4791-8367-39898AD42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906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DEB54-53A7-4F6F-9BCD-88B09FA32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73668E-6736-4077-A8F0-AEDBDD856D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BC327-A1B0-4D01-B925-5C1EDFC57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3EED2-90C1-46E0-A604-138F6B8A9F7A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2C6619-A79E-465F-A818-C9DDFBECE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D4CCF-8719-43F2-95AB-4BF6FEAFA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EACD-43BA-4791-8367-39898AD42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639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E0648-02F9-4036-B2CC-96E029DB13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F87A31-7E0F-4245-864E-0F88A1A5A8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C15BA-C15A-49FB-884E-7E278DA41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3EED2-90C1-46E0-A604-138F6B8A9F7A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511D9-5CA1-43E9-9F75-7FE005105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8965D-2561-46BB-BED1-F1280E739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EACD-43BA-4791-8367-39898AD42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122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B03F1-95BA-4138-8138-594ED794F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BC4CD-C823-40FC-9A93-D0B613EFE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0180A0-C7F0-4E22-B250-AF3DA1E92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3EED2-90C1-46E0-A604-138F6B8A9F7A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DE75C-99AA-4085-872F-E8D00E803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B8511-EBAD-4C40-9F20-936D482F0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EACD-43BA-4791-8367-39898AD42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829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8C15F-3629-4006-A30E-01CA7EFF1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0E9100-BF35-48FA-85E4-E4C9A5D65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06517-DA29-4345-A4E3-1A2BCEA40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3EED2-90C1-46E0-A604-138F6B8A9F7A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9D45F-EBF4-45B7-ACB3-41C44766A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9C364-BD9B-4915-ACF7-443D82A84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EACD-43BA-4791-8367-39898AD42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377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F8E3A-F93C-42DB-BE7F-5D00D0D53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A7A55-CBB2-4F71-8A64-A429FCF41C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FB5961-DB50-49DA-B512-2327D96DA7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F9517B-63F8-44D2-AFFE-FD9073881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3EED2-90C1-46E0-A604-138F6B8A9F7A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7EE867-D535-4C60-B894-88B9EED64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112C16-3031-43EE-A5A0-D95F290A6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EACD-43BA-4791-8367-39898AD42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718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2FB7B-F6CF-4AC8-8DCC-76AA12AA3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33DCD0-AD8C-43E2-96A5-C9ADF726D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3FB1-0608-40F9-9698-02EF51314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F9591F-03D1-438B-B8EF-6D8860A394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57B9BD-FC3A-46B0-97DF-136286A5AA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273E48-7E25-4A34-9D30-2E59FC42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3EED2-90C1-46E0-A604-138F6B8A9F7A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6905DE-6635-4D90-AA5F-2063E9C60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49B036-B819-4252-9445-6DC5FCF3B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EACD-43BA-4791-8367-39898AD42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46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98024-0074-4B63-9A93-1B0622FEC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DA487D-00C5-406B-B1E6-E10D3C3F0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3EED2-90C1-46E0-A604-138F6B8A9F7A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5DAAC7-C138-42B2-B7A2-20BC768B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1157FD-1496-4C44-B898-B77373299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EACD-43BA-4791-8367-39898AD42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970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B2EA3C-339D-48E3-8E5A-54F046AD4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3EED2-90C1-46E0-A604-138F6B8A9F7A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25E7B-1892-4DCA-A8C2-E0F84170F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4A4BE8-0648-4203-B4C0-1D72D403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EACD-43BA-4791-8367-39898AD42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833E8-7252-49BC-92E1-BFAC5899B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70AEA-4D75-4E5F-9602-A0C85A472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DEA29E-7773-4544-B1FD-401B82376A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152C71-CD67-40F3-942A-EE540B090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3EED2-90C1-46E0-A604-138F6B8A9F7A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600266-512F-4216-90E3-5072DB0EF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193F87-5FA9-4A8E-B237-A397816F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EACD-43BA-4791-8367-39898AD42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196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60373-4250-4243-A9C7-B0B83A1CF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C712FE-6499-4AD1-95A5-F62E8CA734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617A63-5DCD-4744-BDE1-B9D5F91155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370FE-E6F5-40B7-A377-F43B187C9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3EED2-90C1-46E0-A604-138F6B8A9F7A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4BA251-4BF8-4CCB-9A6D-A51A730AE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2F1A34-2542-4766-9CBB-F15D067A6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EACD-43BA-4791-8367-39898AD42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64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166556-58C0-413F-8997-CC4039637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B5F155-38DB-4F76-A001-7BC180631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911E9-EF78-4A02-A773-6946F7FB30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3EED2-90C1-46E0-A604-138F6B8A9F7A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A558-ACB4-46F2-A659-F2774C42C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417C8-42BD-43B7-8D03-84B4D970F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BEACD-43BA-4791-8367-39898AD42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075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m4a"/><Relationship Id="rId7" Type="http://schemas.microsoft.com/office/2007/relationships/hdphoto" Target="../media/hdphoto2.wd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3.wdp"/><Relationship Id="rId4" Type="http://schemas.openxmlformats.org/officeDocument/2006/relationships/audio" Target="../media/media5.m4a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840F7-0DC3-46B0-AC5D-E45D52F88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816258"/>
          </a:xfrm>
        </p:spPr>
        <p:txBody>
          <a:bodyPr>
            <a:noAutofit/>
          </a:bodyPr>
          <a:lstStyle/>
          <a:p>
            <a:r>
              <a:rPr lang="en-GB" sz="7200" b="1" dirty="0"/>
              <a:t>Fantastic Mr Fox </a:t>
            </a:r>
            <a:br>
              <a:rPr lang="en-GB" sz="7200" b="1" dirty="0"/>
            </a:br>
            <a:r>
              <a:rPr lang="en-GB" sz="7200" b="1" dirty="0"/>
              <a:t>Chapter 3</a:t>
            </a:r>
            <a:br>
              <a:rPr lang="en-GB" sz="7200" b="1" dirty="0"/>
            </a:br>
            <a:r>
              <a:rPr lang="en-GB" sz="7200" b="1" dirty="0"/>
              <a:t>The Shooting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EDB3F-E939-493F-BD77-01B322770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48225"/>
            <a:ext cx="10515600" cy="1328737"/>
          </a:xfrm>
        </p:spPr>
        <p:txBody>
          <a:bodyPr/>
          <a:lstStyle/>
          <a:p>
            <a:r>
              <a:rPr lang="en-GB" dirty="0"/>
              <a:t>What do you think this chapter is going to be about?</a:t>
            </a:r>
          </a:p>
          <a:p>
            <a:r>
              <a:rPr lang="en-GB" dirty="0"/>
              <a:t>Discuss with an adult.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FFF090-9542-452C-937B-1C16581A2FE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70" y="365125"/>
            <a:ext cx="2181860" cy="604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737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B40A9-4673-48FF-8D00-5A5FF75FF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9BEE5-3BDA-413C-AE50-6FFAB7A75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26C32D-05E7-42D0-80D3-C35F36E0A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0287" y="328887"/>
            <a:ext cx="6532287" cy="652911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FB2A3A-B1CF-4A09-8A41-9D981EC666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5925" y="5310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09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C78EA-8465-4EE5-90BC-1A446DF16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266E0-2EB4-414F-AFA9-B601C50CB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E62B22-5944-45DA-AEDF-E5A4EFEA6CF4}"/>
              </a:ext>
            </a:extLst>
          </p:cNvPr>
          <p:cNvPicPr/>
          <p:nvPr/>
        </p:nvPicPr>
        <p:blipFill rotWithShape="1"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2" t="8508" r="71121" b="11728"/>
          <a:stretch/>
        </p:blipFill>
        <p:spPr bwMode="auto">
          <a:xfrm rot="16200000">
            <a:off x="5438779" y="2447923"/>
            <a:ext cx="2333622" cy="67151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D71C22-11FD-445F-857E-8224C457CE09}"/>
              </a:ext>
            </a:extLst>
          </p:cNvPr>
          <p:cNvPicPr/>
          <p:nvPr/>
        </p:nvPicPr>
        <p:blipFill rotWithShape="1"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43" t="8508" b="11728"/>
          <a:stretch/>
        </p:blipFill>
        <p:spPr bwMode="auto">
          <a:xfrm rot="16200000">
            <a:off x="4408488" y="-839792"/>
            <a:ext cx="4460878" cy="66484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49EE1F-1DA9-4722-B238-A5D026F30F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65643" y="784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1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383C7-43D6-4E93-8AFA-0F2DF06E7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2C991-F648-4BB9-B868-8883E2CC2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E7745A-D5DE-4FFD-81FF-7D7A3F78E3F1}"/>
              </a:ext>
            </a:extLst>
          </p:cNvPr>
          <p:cNvPicPr/>
          <p:nvPr/>
        </p:nvPicPr>
        <p:blipFill rotWithShape="1"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49" t="4955" r="6007" b="17805"/>
          <a:stretch/>
        </p:blipFill>
        <p:spPr bwMode="auto">
          <a:xfrm rot="16200000">
            <a:off x="3960020" y="-592931"/>
            <a:ext cx="4776788" cy="73247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3F45A0-669D-461D-90E1-430931EA5E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19556" y="5595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7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FB9C9-8BE4-485A-A486-83F889B5C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5DE146-85F9-4424-9DD3-1560A00B50A6}"/>
              </a:ext>
            </a:extLst>
          </p:cNvPr>
          <p:cNvPicPr/>
          <p:nvPr/>
        </p:nvPicPr>
        <p:blipFill rotWithShape="1">
          <a:blip r:embed="rId6">
            <a:biLevel thresh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2" t="6704" r="53928" b="16056"/>
          <a:stretch/>
        </p:blipFill>
        <p:spPr bwMode="auto">
          <a:xfrm rot="16200000">
            <a:off x="1139824" y="-484187"/>
            <a:ext cx="4464049" cy="61626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7EBEB2-1A4E-4288-9E72-2ABB18D0B9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09250" y="793748"/>
            <a:ext cx="487363" cy="487363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AE9D726-D94B-40E3-AC18-565D122CA78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9">
            <a:biLevel thresh="5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16" t="8500" r="7999" b="11806"/>
          <a:stretch/>
        </p:blipFill>
        <p:spPr bwMode="auto">
          <a:xfrm rot="16200000">
            <a:off x="7507683" y="-806849"/>
            <a:ext cx="3495675" cy="56046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F9FE451-6730-48AB-A78B-26CC4027CB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61751" y="2476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2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0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4C89C-2FDB-42DB-BA4D-2DF7D55857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636"/>
          <a:stretch/>
        </p:blipFill>
        <p:spPr>
          <a:xfrm>
            <a:off x="2576586" y="365125"/>
            <a:ext cx="7037239" cy="6350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A07BF2-01C4-4F2E-9564-FED1E44425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1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2512D-6F98-4E8D-9358-5B69031CC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has happened?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BF8E6-D4B7-422F-BF31-5D391D276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Discuss with an adult what has happened in this chapter.</a:t>
            </a:r>
          </a:p>
          <a:p>
            <a:r>
              <a:rPr lang="en-GB" dirty="0"/>
              <a:t>What do you think might happen next?</a:t>
            </a:r>
          </a:p>
          <a:p>
            <a:r>
              <a:rPr lang="en-GB" dirty="0"/>
              <a:t>What do you think Mrs Fox will think when she sees Mr Fox without a tail?</a:t>
            </a:r>
          </a:p>
          <a:p>
            <a:r>
              <a:rPr lang="en-GB" dirty="0"/>
              <a:t>What are the farmers planning to do?</a:t>
            </a:r>
          </a:p>
        </p:txBody>
      </p:sp>
    </p:spTree>
    <p:extLst>
      <p:ext uri="{BB962C8B-B14F-4D97-AF65-F5344CB8AC3E}">
        <p14:creationId xmlns:p14="http://schemas.microsoft.com/office/powerpoint/2010/main" val="2894144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83D29-F566-451C-80ED-7D4101013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177"/>
            <a:ext cx="10515600" cy="687511"/>
          </a:xfrm>
        </p:spPr>
        <p:txBody>
          <a:bodyPr>
            <a:normAutofit fontScale="90000"/>
          </a:bodyPr>
          <a:lstStyle/>
          <a:p>
            <a:r>
              <a:rPr lang="en-GB" u="sng" dirty="0"/>
              <a:t>Task</a:t>
            </a:r>
            <a:br>
              <a:rPr lang="en-GB" u="sng" dirty="0"/>
            </a:br>
            <a:r>
              <a:rPr lang="en-GB" dirty="0"/>
              <a:t/>
            </a:r>
            <a:br>
              <a:rPr lang="en-GB" dirty="0"/>
            </a:br>
            <a:r>
              <a:rPr lang="en-GB" sz="2700" dirty="0"/>
              <a:t>Create a wanted poster, titled 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WANTED – THE OWNER OF THIS TAIL.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218DC-4DE4-42CC-BC3A-B3CB15212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1661"/>
            <a:ext cx="10515600" cy="3975301"/>
          </a:xfrm>
        </p:spPr>
        <p:txBody>
          <a:bodyPr/>
          <a:lstStyle/>
          <a:p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Explain what Mr Fox looks like, how he acts and where he can be found. Include details of his crimes and the reward.</a:t>
            </a:r>
          </a:p>
          <a:p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Use the chapter to help you. The section when he is leaving his hole tells you lots about how he acts. clever</a:t>
            </a:r>
          </a:p>
          <a:p>
            <a:endParaRPr lang="en-GB" sz="1800" dirty="0">
              <a:ea typeface="Calibri" panose="020F0502020204030204" pitchFamily="34" charset="0"/>
            </a:endParaRPr>
          </a:p>
          <a:p>
            <a:r>
              <a:rPr lang="en-GB" sz="1800" u="sng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Word bank</a:t>
            </a:r>
          </a:p>
          <a:p>
            <a:r>
              <a:rPr lang="en-GB" sz="1800" dirty="0"/>
              <a:t>Confident	twitches		trots		careful		fur	 careless</a:t>
            </a:r>
          </a:p>
          <a:p>
            <a:r>
              <a:rPr lang="en-GB" sz="1800" dirty="0"/>
              <a:t>Paws   	bushy		stump		stealing		farmers		clever	</a:t>
            </a:r>
          </a:p>
          <a:p>
            <a:endParaRPr lang="en-GB" sz="1800" dirty="0"/>
          </a:p>
          <a:p>
            <a:pPr marL="0" indent="0">
              <a:buNone/>
            </a:pPr>
            <a:r>
              <a:rPr lang="en-GB" sz="2400" b="1" dirty="0"/>
              <a:t>On the next slide are some ideas to help you.</a:t>
            </a:r>
            <a:r>
              <a:rPr lang="en-GB" sz="1800" dirty="0"/>
              <a:t>			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22539-5D2B-4A29-89E0-EF6E8DA0A98E}"/>
              </a:ext>
            </a:extLst>
          </p:cNvPr>
          <p:cNvSpPr/>
          <p:nvPr/>
        </p:nvSpPr>
        <p:spPr>
          <a:xfrm>
            <a:off x="838200" y="3762375"/>
            <a:ext cx="9886950" cy="135255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806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15248-17D4-4730-8C1F-98B79AB0C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F4A7B-6273-45B0-B779-93C96DAEF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4375F6-805B-4FE8-B3EB-7B71F2B3F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54" y="1187022"/>
            <a:ext cx="3584141" cy="53058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1B7439-A134-47E2-9254-19C3C09B5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3237" y="0"/>
            <a:ext cx="3212041" cy="41515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B3BDC6-FBCD-4AEC-B078-C30EC1B3F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3400" y="4246666"/>
            <a:ext cx="3152775" cy="2152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2EA428-6126-4F8C-B812-A94C15F5E45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920" y="365125"/>
            <a:ext cx="2181860" cy="604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369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87</TotalTime>
  <Words>122</Words>
  <Application>Microsoft Office PowerPoint</Application>
  <PresentationFormat>Widescreen</PresentationFormat>
  <Paragraphs>17</Paragraphs>
  <Slides>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Fantastic Mr Fox  Chapter 3 The Shooting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has happened?</vt:lpstr>
      <vt:lpstr>Task  Create a wanted poster, titled  WANTED – THE OWNER OF THIS TAIL.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Matilda Scott-Wilkinson</dc:creator>
  <cp:lastModifiedBy>Linda Hall</cp:lastModifiedBy>
  <cp:revision>4</cp:revision>
  <cp:lastPrinted>2021-01-23T16:14:32Z</cp:lastPrinted>
  <dcterms:created xsi:type="dcterms:W3CDTF">2021-01-21T12:48:54Z</dcterms:created>
  <dcterms:modified xsi:type="dcterms:W3CDTF">2021-01-23T16:20:35Z</dcterms:modified>
</cp:coreProperties>
</file>