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15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713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77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74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55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45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57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9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403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58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17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609C2-826E-4FF2-9FD5-DC8B3AB9646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59392-3299-40BB-8635-B46DAA33F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96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intention – </a:t>
            </a:r>
            <a:r>
              <a:rPr lang="en-GB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Describe a character and setting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4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Today you will create two characters and a setting that will be used in your own version of the poem ‘The Highway Man’. You need to create a villain, someone who sacrifices themselves for the villain and an alternative setting, where the story may have taken place.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8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the Highway Man: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Villain (the bad guy)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The Highway Man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person who sacrifices themselves – Bess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setting – a dark, windy night in a town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0" r="9598"/>
          <a:stretch/>
        </p:blipFill>
        <p:spPr bwMode="auto">
          <a:xfrm>
            <a:off x="748145" y="4149080"/>
            <a:ext cx="223058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Pin by Sheila Saunders on TEACH The Highwayman by Alfred Noyes  illustrations | Long black hair, How to draw hair, Drawing peop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149080"/>
            <a:ext cx="2000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20529"/>
            <a:ext cx="254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1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When choosing your characters remember to include:</a:t>
            </a:r>
          </a:p>
          <a:p>
            <a:pPr lvl="0"/>
            <a:r>
              <a:rPr lang="en-GB" dirty="0"/>
              <a:t>What they look like – hair colour, clothing, </a:t>
            </a:r>
            <a:r>
              <a:rPr lang="en-GB" dirty="0" smtClean="0"/>
              <a:t>strong or weak.</a:t>
            </a:r>
            <a:endParaRPr lang="en-GB" dirty="0"/>
          </a:p>
          <a:p>
            <a:pPr lvl="0"/>
            <a:r>
              <a:rPr lang="en-GB" dirty="0"/>
              <a:t>What type of person they are – loving, caring, kind, </a:t>
            </a:r>
            <a:r>
              <a:rPr lang="en-GB" dirty="0" smtClean="0"/>
              <a:t>mean. </a:t>
            </a:r>
            <a:endParaRPr lang="en-GB" dirty="0"/>
          </a:p>
          <a:p>
            <a:pPr lvl="0"/>
            <a:r>
              <a:rPr lang="en-GB" dirty="0"/>
              <a:t>What is their character like – hard </a:t>
            </a:r>
            <a:r>
              <a:rPr lang="en-GB" dirty="0" smtClean="0"/>
              <a:t>working. 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4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When choosing your setting remember to include:</a:t>
            </a:r>
          </a:p>
          <a:p>
            <a:pPr lvl="0"/>
            <a:r>
              <a:rPr lang="en-GB" dirty="0"/>
              <a:t>Time of </a:t>
            </a:r>
            <a:r>
              <a:rPr lang="en-GB" dirty="0" smtClean="0"/>
              <a:t>day</a:t>
            </a:r>
            <a:endParaRPr lang="en-GB" dirty="0"/>
          </a:p>
          <a:p>
            <a:pPr lvl="0"/>
            <a:r>
              <a:rPr lang="en-GB" dirty="0"/>
              <a:t>Weather</a:t>
            </a:r>
          </a:p>
          <a:p>
            <a:pPr lvl="0"/>
            <a:r>
              <a:rPr lang="en-GB" dirty="0"/>
              <a:t>What you can </a:t>
            </a:r>
            <a:r>
              <a:rPr lang="en-GB" dirty="0" smtClean="0"/>
              <a:t>see? </a:t>
            </a:r>
            <a:endParaRPr lang="en-GB" dirty="0"/>
          </a:p>
          <a:p>
            <a:pPr lvl="0"/>
            <a:r>
              <a:rPr lang="en-GB" dirty="0"/>
              <a:t>How </a:t>
            </a:r>
            <a:r>
              <a:rPr lang="en-GB" dirty="0" smtClean="0"/>
              <a:t>does it</a:t>
            </a:r>
            <a:r>
              <a:rPr lang="en-GB" dirty="0" smtClean="0"/>
              <a:t> feel? </a:t>
            </a:r>
            <a:r>
              <a:rPr lang="en-GB" dirty="0"/>
              <a:t>– </a:t>
            </a:r>
            <a:r>
              <a:rPr lang="en-GB" dirty="0" smtClean="0"/>
              <a:t>cold, spooky, bright, warm.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AutoShape 2" descr="See the sourc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14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Highway Man character description example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Highwayman rides through the night looking for glowing, yellow gold to rob. He wears a long, dark red coat made of velvet and a round, black hat on his head. He is strong and brave and loves the landlord’s daughter Bess.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250989"/>
            <a:ext cx="2790370" cy="207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9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225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Learning intention – Describe a character and setting</vt:lpstr>
      <vt:lpstr>PowerPoint Presentation</vt:lpstr>
      <vt:lpstr>PowerPoint Presentation</vt:lpstr>
      <vt:lpstr>PowerPoint Presentation</vt:lpstr>
      <vt:lpstr>PowerPoint Presentation</vt:lpstr>
      <vt:lpstr>The Highway Man character description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intention – Describe a character and setting</dc:title>
  <dc:creator>Johnson, Nicola</dc:creator>
  <cp:lastModifiedBy>Hall, Christina</cp:lastModifiedBy>
  <cp:revision>3</cp:revision>
  <dcterms:created xsi:type="dcterms:W3CDTF">2021-02-02T13:45:32Z</dcterms:created>
  <dcterms:modified xsi:type="dcterms:W3CDTF">2021-02-02T15:35:22Z</dcterms:modified>
</cp:coreProperties>
</file>