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09C2-826E-4FF2-9FD5-DC8B3AB9646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9392-3299-40BB-8635-B46DAA33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150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09C2-826E-4FF2-9FD5-DC8B3AB9646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9392-3299-40BB-8635-B46DAA33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713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09C2-826E-4FF2-9FD5-DC8B3AB9646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9392-3299-40BB-8635-B46DAA33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771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09C2-826E-4FF2-9FD5-DC8B3AB9646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9392-3299-40BB-8635-B46DAA33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740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09C2-826E-4FF2-9FD5-DC8B3AB9646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9392-3299-40BB-8635-B46DAA33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555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09C2-826E-4FF2-9FD5-DC8B3AB9646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9392-3299-40BB-8635-B46DAA33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453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09C2-826E-4FF2-9FD5-DC8B3AB9646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9392-3299-40BB-8635-B46DAA33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574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09C2-826E-4FF2-9FD5-DC8B3AB9646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9392-3299-40BB-8635-B46DAA33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92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09C2-826E-4FF2-9FD5-DC8B3AB9646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9392-3299-40BB-8635-B46DAA33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403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09C2-826E-4FF2-9FD5-DC8B3AB9646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9392-3299-40BB-8635-B46DAA33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58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09C2-826E-4FF2-9FD5-DC8B3AB9646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9392-3299-40BB-8635-B46DAA33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171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609C2-826E-4FF2-9FD5-DC8B3AB9646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59392-3299-40BB-8635-B46DAA33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967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772400" cy="1470025"/>
          </a:xfrm>
        </p:spPr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 – </a:t>
            </a:r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Describe a character and setting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948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Today you will create two characters and a setting that will be used in your own version of the poem ‘The Highway Man’. You need to create a villain, someone who sacrifices themselves for the villain and an alternative setting, where the story may have taken place.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486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 the Highway Man: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Villain (the bad guy)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– The Highway Man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person who sacrifices themselves – Bess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setting – a dark, windy night in a town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40" r="9598"/>
          <a:stretch/>
        </p:blipFill>
        <p:spPr bwMode="auto">
          <a:xfrm>
            <a:off x="748145" y="4149080"/>
            <a:ext cx="2230582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4" descr="Pin by Sheila Saunders on TEACH The Highwayman by Alfred Noyes  illustrations | Long black hair, How to draw hair, Drawing peop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4149080"/>
            <a:ext cx="200025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320529"/>
            <a:ext cx="25431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812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When choosing your characters remember to include:</a:t>
            </a:r>
          </a:p>
          <a:p>
            <a:pPr lvl="0"/>
            <a:r>
              <a:rPr lang="en-GB" dirty="0"/>
              <a:t>What they look like – hair colour, clothing, </a:t>
            </a:r>
            <a:r>
              <a:rPr lang="en-GB" dirty="0" smtClean="0"/>
              <a:t>strong or weak.</a:t>
            </a:r>
            <a:endParaRPr lang="en-GB" dirty="0"/>
          </a:p>
          <a:p>
            <a:pPr lvl="0"/>
            <a:r>
              <a:rPr lang="en-GB" dirty="0"/>
              <a:t>What type of person they are – loving, caring, kind, </a:t>
            </a:r>
            <a:r>
              <a:rPr lang="en-GB" dirty="0" smtClean="0"/>
              <a:t>mean. </a:t>
            </a:r>
            <a:endParaRPr lang="en-GB" dirty="0"/>
          </a:p>
          <a:p>
            <a:pPr lvl="0"/>
            <a:r>
              <a:rPr lang="en-GB" dirty="0"/>
              <a:t>What is their character like – hard </a:t>
            </a:r>
            <a:r>
              <a:rPr lang="en-GB" dirty="0" smtClean="0"/>
              <a:t>working.  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24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When choosing your setting remember to include:</a:t>
            </a:r>
          </a:p>
          <a:p>
            <a:pPr lvl="0"/>
            <a:r>
              <a:rPr lang="en-GB" dirty="0"/>
              <a:t>Time of </a:t>
            </a:r>
            <a:r>
              <a:rPr lang="en-GB" dirty="0" smtClean="0"/>
              <a:t>day</a:t>
            </a:r>
            <a:endParaRPr lang="en-GB" dirty="0"/>
          </a:p>
          <a:p>
            <a:pPr lvl="0"/>
            <a:r>
              <a:rPr lang="en-GB" dirty="0"/>
              <a:t>Weather</a:t>
            </a:r>
          </a:p>
          <a:p>
            <a:pPr lvl="0"/>
            <a:r>
              <a:rPr lang="en-GB" dirty="0"/>
              <a:t>What you can </a:t>
            </a:r>
            <a:r>
              <a:rPr lang="en-GB" dirty="0" smtClean="0"/>
              <a:t>see? </a:t>
            </a:r>
            <a:endParaRPr lang="en-GB" dirty="0"/>
          </a:p>
          <a:p>
            <a:pPr lvl="0"/>
            <a:r>
              <a:rPr lang="en-GB" dirty="0"/>
              <a:t>How </a:t>
            </a:r>
            <a:r>
              <a:rPr lang="en-GB" dirty="0" smtClean="0"/>
              <a:t>does it</a:t>
            </a:r>
            <a:r>
              <a:rPr lang="en-GB" dirty="0" smtClean="0"/>
              <a:t> feel? </a:t>
            </a:r>
            <a:r>
              <a:rPr lang="en-GB" dirty="0"/>
              <a:t>– </a:t>
            </a:r>
            <a:r>
              <a:rPr lang="en-GB" dirty="0" smtClean="0"/>
              <a:t>cold, spooky, bright, warm. 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2" name="AutoShape 2" descr="See the source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149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Highway Man character description example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Highwayman rides through the night looking for glowing, yellow gold to rob. He wears a long, dark red coat made of velvet and a round, black hat on his head. He is strong and brave and loves the landlord’s daughter Bess. 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832" y="4250989"/>
            <a:ext cx="2790370" cy="2078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779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225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Learning intention – Describe a character and setting</vt:lpstr>
      <vt:lpstr>PowerPoint Presentation</vt:lpstr>
      <vt:lpstr>PowerPoint Presentation</vt:lpstr>
      <vt:lpstr>PowerPoint Presentation</vt:lpstr>
      <vt:lpstr>PowerPoint Presentation</vt:lpstr>
      <vt:lpstr>The Highway Man character description 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 – Describe a character and setting</dc:title>
  <dc:creator>Johnson, Nicola</dc:creator>
  <cp:lastModifiedBy>Hall, Christina</cp:lastModifiedBy>
  <cp:revision>3</cp:revision>
  <dcterms:created xsi:type="dcterms:W3CDTF">2021-02-02T13:45:32Z</dcterms:created>
  <dcterms:modified xsi:type="dcterms:W3CDTF">2021-02-02T15:35:22Z</dcterms:modified>
</cp:coreProperties>
</file>