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7" r:id="rId5"/>
    <p:sldId id="258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EE5DE-6A13-407D-BD13-A38719ABDF48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2F177-9509-4268-ACCF-82D5BC7278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028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EE5DE-6A13-407D-BD13-A38719ABDF48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2F177-9509-4268-ACCF-82D5BC7278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125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EE5DE-6A13-407D-BD13-A38719ABDF48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2F177-9509-4268-ACCF-82D5BC7278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132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EE5DE-6A13-407D-BD13-A38719ABDF48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2F177-9509-4268-ACCF-82D5BC7278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134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EE5DE-6A13-407D-BD13-A38719ABDF48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2F177-9509-4268-ACCF-82D5BC7278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006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EE5DE-6A13-407D-BD13-A38719ABDF48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2F177-9509-4268-ACCF-82D5BC7278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239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EE5DE-6A13-407D-BD13-A38719ABDF48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2F177-9509-4268-ACCF-82D5BC7278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65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EE5DE-6A13-407D-BD13-A38719ABDF48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2F177-9509-4268-ACCF-82D5BC7278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7050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EE5DE-6A13-407D-BD13-A38719ABDF48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2F177-9509-4268-ACCF-82D5BC7278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327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EE5DE-6A13-407D-BD13-A38719ABDF48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2F177-9509-4268-ACCF-82D5BC7278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836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EE5DE-6A13-407D-BD13-A38719ABDF48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2F177-9509-4268-ACCF-82D5BC7278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21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EE5DE-6A13-407D-BD13-A38719ABDF48}" type="datetimeFigureOut">
              <a:rPr lang="en-GB" smtClean="0"/>
              <a:t>03/02/2021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2F177-9509-4268-ACCF-82D5BC7278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28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227143" cy="28738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73829"/>
            <a:ext cx="5227143" cy="394581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564777" y="252378"/>
            <a:ext cx="60318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Deer gather to breed every summer.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64777" y="2271879"/>
            <a:ext cx="60318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Male deer are called stags. 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850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5622637" cy="6819644"/>
            <a:chOff x="5227143" y="0"/>
            <a:chExt cx="5622637" cy="681964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27143" y="0"/>
              <a:ext cx="5622637" cy="343313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/>
            <a:srcRect b="5477"/>
            <a:stretch/>
          </p:blipFill>
          <p:spPr>
            <a:xfrm>
              <a:off x="5227144" y="3364241"/>
              <a:ext cx="5622636" cy="3455403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5852160" y="146908"/>
            <a:ext cx="603180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 Female birds of paradise perform dances for the male birds. 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52160" y="3433137"/>
            <a:ext cx="60318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4. Narwhals are a type of seal.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302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07496" cy="25129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12977"/>
            <a:ext cx="5107497" cy="421001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852160" y="146908"/>
            <a:ext cx="60318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5. Often animals mate before they get to know each other.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306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5124157" cy="6624374"/>
            <a:chOff x="5107495" y="0"/>
            <a:chExt cx="5124157" cy="662437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07497" y="0"/>
              <a:ext cx="5124155" cy="293196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4293"/>
            <a:stretch/>
          </p:blipFill>
          <p:spPr>
            <a:xfrm>
              <a:off x="5107495" y="2931967"/>
              <a:ext cx="5124157" cy="3692407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5852160" y="146908"/>
            <a:ext cx="60318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6. Sometimes female spiders are eaten by the male. 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52160" y="2931967"/>
            <a:ext cx="60318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7. Female stag beetles usually weigh around 2g. 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163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5228016" cy="6651584"/>
            <a:chOff x="0" y="0"/>
            <a:chExt cx="5228016" cy="665158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5228016" cy="303058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3030583"/>
              <a:ext cx="5228016" cy="3621001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/>
        </p:nvSpPr>
        <p:spPr>
          <a:xfrm>
            <a:off x="5852160" y="146908"/>
            <a:ext cx="60318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8. Animal parents are selfish and don’t care about their young. 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12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0"/>
            <a:ext cx="4987138" cy="6212176"/>
            <a:chOff x="5228016" y="0"/>
            <a:chExt cx="4987138" cy="621217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28016" y="0"/>
              <a:ext cx="4987138" cy="441429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415370" y="4414291"/>
              <a:ext cx="4799784" cy="1797885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/>
        </p:nvSpPr>
        <p:spPr>
          <a:xfrm>
            <a:off x="5852160" y="146908"/>
            <a:ext cx="60318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9. A group of elephants is called a herd. 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52160" y="2877045"/>
            <a:ext cx="60318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10. Owls keep their chicks safe by keeping them in their mouth. 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934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111</Words>
  <Application>Microsoft Office PowerPoint</Application>
  <PresentationFormat>Widescreen</PresentationFormat>
  <Paragraphs>10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Browning, Bethany</dc:creator>
  <cp:lastModifiedBy>Browning, Bethany</cp:lastModifiedBy>
  <cp:revision>3</cp:revision>
  <dcterms:created xsi:type="dcterms:W3CDTF">2021-02-03T10:53:13Z</dcterms:created>
  <dcterms:modified xsi:type="dcterms:W3CDTF">2021-02-03T11:09:57Z</dcterms:modified>
</cp:coreProperties>
</file>