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2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5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3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10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0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8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5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5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9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1E25E68-DC9C-43C9-923C-0F562BFCDE8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BFF82B7-B4FB-4DB6-AE7E-66C104B8662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64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Five Senses for Kids - Preschool Education - YouTube">
            <a:extLst>
              <a:ext uri="{FF2B5EF4-FFF2-40B4-BE49-F238E27FC236}">
                <a16:creationId xmlns:a16="http://schemas.microsoft.com/office/drawing/2014/main" id="{B441B6C1-BCF6-4910-BD3C-FB5E0E379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B242AE-9111-4A12-B56D-03B34596158C}"/>
              </a:ext>
            </a:extLst>
          </p:cNvPr>
          <p:cNvSpPr txBox="1"/>
          <p:nvPr/>
        </p:nvSpPr>
        <p:spPr>
          <a:xfrm>
            <a:off x="2222697" y="2305614"/>
            <a:ext cx="5913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000" u="sng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  <a:p>
            <a:pPr algn="r"/>
            <a:r>
              <a:rPr lang="en-GB" sz="7000" dirty="0">
                <a:latin typeface="Arial" panose="020B0604020202020204" pitchFamily="34" charset="0"/>
                <a:cs typeface="Arial" panose="020B0604020202020204" pitchFamily="34" charset="0"/>
              </a:rPr>
              <a:t>The Senses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1314F79-7456-4D70-9440-D160321BB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27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716"/>
    </mc:Choice>
    <mc:Fallback>
      <p:transition spd="slow" advTm="5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33DBAA8-919C-439C-ADF7-28F523EEC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77" t="44715" r="43577" b="28811"/>
          <a:stretch/>
        </p:blipFill>
        <p:spPr>
          <a:xfrm>
            <a:off x="4654984" y="2216781"/>
            <a:ext cx="6896936" cy="2425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246E1A-46A2-488A-8884-3D83D541B98B}"/>
              </a:ext>
            </a:extLst>
          </p:cNvPr>
          <p:cNvSpPr txBox="1"/>
          <p:nvPr/>
        </p:nvSpPr>
        <p:spPr>
          <a:xfrm>
            <a:off x="593847" y="2749651"/>
            <a:ext cx="346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Can you remember the 5 senses?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158D378-EC4C-41FE-BA49-4F3DC7EAF262}"/>
              </a:ext>
            </a:extLst>
          </p:cNvPr>
          <p:cNvSpPr/>
          <p:nvPr/>
        </p:nvSpPr>
        <p:spPr>
          <a:xfrm rot="3134972">
            <a:off x="3701437" y="1709531"/>
            <a:ext cx="1444487" cy="2033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E8887D3-28EA-4705-94EC-185A5488CB12}"/>
              </a:ext>
            </a:extLst>
          </p:cNvPr>
          <p:cNvSpPr/>
          <p:nvPr/>
        </p:nvSpPr>
        <p:spPr>
          <a:xfrm rot="4814464">
            <a:off x="6968385" y="1709530"/>
            <a:ext cx="1444487" cy="2033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66C7AF0-3939-4DE1-B4FC-14A71C6E58A0}"/>
              </a:ext>
            </a:extLst>
          </p:cNvPr>
          <p:cNvSpPr/>
          <p:nvPr/>
        </p:nvSpPr>
        <p:spPr>
          <a:xfrm rot="6658834">
            <a:off x="9892530" y="1709528"/>
            <a:ext cx="1444487" cy="2033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EC7C9FE-51DA-42F8-9D2B-BD599C9760B8}"/>
              </a:ext>
            </a:extLst>
          </p:cNvPr>
          <p:cNvSpPr/>
          <p:nvPr/>
        </p:nvSpPr>
        <p:spPr>
          <a:xfrm rot="16757272">
            <a:off x="5841662" y="4838809"/>
            <a:ext cx="1444487" cy="2033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31374FE-8920-4FEA-AD9E-DA5B72915017}"/>
              </a:ext>
            </a:extLst>
          </p:cNvPr>
          <p:cNvSpPr/>
          <p:nvPr/>
        </p:nvSpPr>
        <p:spPr>
          <a:xfrm rot="15281292">
            <a:off x="8762538" y="4785726"/>
            <a:ext cx="1444487" cy="2033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4F5683-7D8D-44E3-A8DF-16B6E6147030}"/>
              </a:ext>
            </a:extLst>
          </p:cNvPr>
          <p:cNvSpPr txBox="1"/>
          <p:nvPr/>
        </p:nvSpPr>
        <p:spPr>
          <a:xfrm>
            <a:off x="3024481" y="748352"/>
            <a:ext cx="2073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Sight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28F9F2-FC6B-40FA-8B23-A19773BC937A}"/>
              </a:ext>
            </a:extLst>
          </p:cNvPr>
          <p:cNvSpPr txBox="1"/>
          <p:nvPr/>
        </p:nvSpPr>
        <p:spPr>
          <a:xfrm>
            <a:off x="6569947" y="601557"/>
            <a:ext cx="2073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Smell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252112-C72D-4FD3-A12F-7532C5ED5135}"/>
              </a:ext>
            </a:extLst>
          </p:cNvPr>
          <p:cNvSpPr txBox="1"/>
          <p:nvPr/>
        </p:nvSpPr>
        <p:spPr>
          <a:xfrm>
            <a:off x="10755031" y="680594"/>
            <a:ext cx="2073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1E92C4-4A64-4A60-B0E0-DF1A2FB9D8AB}"/>
              </a:ext>
            </a:extLst>
          </p:cNvPr>
          <p:cNvSpPr txBox="1"/>
          <p:nvPr/>
        </p:nvSpPr>
        <p:spPr>
          <a:xfrm>
            <a:off x="5434923" y="5486431"/>
            <a:ext cx="2073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C901C-8526-43B2-B971-2C89CAEE06DC}"/>
              </a:ext>
            </a:extLst>
          </p:cNvPr>
          <p:cNvSpPr txBox="1"/>
          <p:nvPr/>
        </p:nvSpPr>
        <p:spPr>
          <a:xfrm>
            <a:off x="9615544" y="5504897"/>
            <a:ext cx="2073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Taste</a:t>
            </a:r>
          </a:p>
        </p:txBody>
      </p:sp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9B520AB4-DE1E-4945-ABB2-90C1236433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80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82"/>
    </mc:Choice>
    <mc:Fallback>
      <p:transition spd="slow" advTm="18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9" grpId="0" animBg="1"/>
      <p:bldP spid="15" grpId="0" animBg="1"/>
      <p:bldP spid="17" grpId="0" animBg="1"/>
      <p:bldP spid="18" grpId="0" animBg="1"/>
      <p:bldP spid="19" grpId="0" animBg="1"/>
      <p:bldP spid="11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067B28-9748-49EF-85E7-CBC3BE2A2F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5" t="6542" r="43231" b="8513"/>
          <a:stretch/>
        </p:blipFill>
        <p:spPr>
          <a:xfrm>
            <a:off x="3532622" y="795986"/>
            <a:ext cx="6700090" cy="5822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C59772-EA70-4799-8C7D-8CA76FC50D64}"/>
              </a:ext>
            </a:extLst>
          </p:cNvPr>
          <p:cNvSpPr txBox="1"/>
          <p:nvPr/>
        </p:nvSpPr>
        <p:spPr>
          <a:xfrm>
            <a:off x="784863" y="947134"/>
            <a:ext cx="207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Sight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47C0BB-63A3-4AB2-ADC8-424CDA194FAB}"/>
              </a:ext>
            </a:extLst>
          </p:cNvPr>
          <p:cNvSpPr/>
          <p:nvPr/>
        </p:nvSpPr>
        <p:spPr>
          <a:xfrm rot="20044831">
            <a:off x="3165733" y="4643754"/>
            <a:ext cx="2312091" cy="4389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7A3E9-0702-44BF-9031-5ACBF8724993}"/>
              </a:ext>
            </a:extLst>
          </p:cNvPr>
          <p:cNvSpPr txBox="1"/>
          <p:nvPr/>
        </p:nvSpPr>
        <p:spPr>
          <a:xfrm>
            <a:off x="2158743" y="5218478"/>
            <a:ext cx="2073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BA501511-CFB4-467F-8657-08C5293CAC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33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64"/>
    </mc:Choice>
    <mc:Fallback>
      <p:transition spd="slow" advTm="15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7E4EE7-C22E-4BA4-9915-D40F195FFD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5" t="6542" r="43231" b="8513"/>
          <a:stretch/>
        </p:blipFill>
        <p:spPr>
          <a:xfrm>
            <a:off x="3532622" y="795986"/>
            <a:ext cx="6700090" cy="5822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8242BA-543A-4449-A813-1FC5F4514C5A}"/>
              </a:ext>
            </a:extLst>
          </p:cNvPr>
          <p:cNvSpPr txBox="1"/>
          <p:nvPr/>
        </p:nvSpPr>
        <p:spPr>
          <a:xfrm>
            <a:off x="784863" y="947134"/>
            <a:ext cx="207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Smell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8C9ADF4-C334-4F7A-8DDB-70C7ECDB4671}"/>
              </a:ext>
            </a:extLst>
          </p:cNvPr>
          <p:cNvSpPr/>
          <p:nvPr/>
        </p:nvSpPr>
        <p:spPr>
          <a:xfrm rot="20044831" flipH="1">
            <a:off x="6615981" y="3240572"/>
            <a:ext cx="4305530" cy="4389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131AA-5A90-4ACD-97BC-7B5B44F6784F}"/>
              </a:ext>
            </a:extLst>
          </p:cNvPr>
          <p:cNvSpPr txBox="1"/>
          <p:nvPr/>
        </p:nvSpPr>
        <p:spPr>
          <a:xfrm>
            <a:off x="10770343" y="2183730"/>
            <a:ext cx="2073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FC2D5BE8-5FD2-4D63-A859-120A1231F4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04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63"/>
    </mc:Choice>
    <mc:Fallback>
      <p:transition spd="slow" advTm="16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CAD5E-D8F2-49B8-AD2B-1BFB610E7084}"/>
              </a:ext>
            </a:extLst>
          </p:cNvPr>
          <p:cNvSpPr txBox="1"/>
          <p:nvPr/>
        </p:nvSpPr>
        <p:spPr>
          <a:xfrm>
            <a:off x="784863" y="947134"/>
            <a:ext cx="207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6674C-B4B6-408F-96EE-BF896E9D3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5" t="6542" r="43231" b="8513"/>
          <a:stretch/>
        </p:blipFill>
        <p:spPr>
          <a:xfrm>
            <a:off x="3532622" y="795986"/>
            <a:ext cx="6700090" cy="582261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CC606B-69AF-4B44-9A49-4EB511B2641A}"/>
              </a:ext>
            </a:extLst>
          </p:cNvPr>
          <p:cNvSpPr/>
          <p:nvPr/>
        </p:nvSpPr>
        <p:spPr>
          <a:xfrm rot="18192879" flipH="1">
            <a:off x="9254150" y="3955926"/>
            <a:ext cx="1957125" cy="4389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474753-A181-49FC-9FC1-B2731F41B8B5}"/>
              </a:ext>
            </a:extLst>
          </p:cNvPr>
          <p:cNvSpPr txBox="1"/>
          <p:nvPr/>
        </p:nvSpPr>
        <p:spPr>
          <a:xfrm>
            <a:off x="10746151" y="2875002"/>
            <a:ext cx="2073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BD450F42-C884-45B9-9FC7-921C8876A3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90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60"/>
    </mc:Choice>
    <mc:Fallback>
      <p:transition spd="slow" advTm="16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7C740-EE82-4396-A15F-335DE65D55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5" t="6542" r="43231" b="8513"/>
          <a:stretch/>
        </p:blipFill>
        <p:spPr>
          <a:xfrm>
            <a:off x="3532622" y="795986"/>
            <a:ext cx="6700090" cy="5822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C166BC-925B-40DD-81B8-56999D13FA5F}"/>
              </a:ext>
            </a:extLst>
          </p:cNvPr>
          <p:cNvSpPr txBox="1"/>
          <p:nvPr/>
        </p:nvSpPr>
        <p:spPr>
          <a:xfrm>
            <a:off x="784863" y="947134"/>
            <a:ext cx="207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EE6120F-F7A7-4516-985C-DA8976BDFC9B}"/>
              </a:ext>
            </a:extLst>
          </p:cNvPr>
          <p:cNvSpPr/>
          <p:nvPr/>
        </p:nvSpPr>
        <p:spPr>
          <a:xfrm rot="20700014">
            <a:off x="2389336" y="4293619"/>
            <a:ext cx="2286570" cy="4389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9DEC7-7E3E-4D7D-9408-272C77BF3A53}"/>
              </a:ext>
            </a:extLst>
          </p:cNvPr>
          <p:cNvSpPr txBox="1"/>
          <p:nvPr/>
        </p:nvSpPr>
        <p:spPr>
          <a:xfrm>
            <a:off x="1459310" y="4590974"/>
            <a:ext cx="2073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Ears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1A54A47-161B-40D3-9CD6-AAE83FBC35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004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24"/>
    </mc:Choice>
    <mc:Fallback>
      <p:transition spd="slow" advTm="15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D1D280-B42A-4A59-9C6D-1F2037A4A3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5" t="6542" r="43231" b="8513"/>
          <a:stretch/>
        </p:blipFill>
        <p:spPr>
          <a:xfrm>
            <a:off x="3532622" y="795986"/>
            <a:ext cx="6700090" cy="5822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B9066B-B1D0-4AFC-A1C3-A2A30791B47D}"/>
              </a:ext>
            </a:extLst>
          </p:cNvPr>
          <p:cNvSpPr txBox="1"/>
          <p:nvPr/>
        </p:nvSpPr>
        <p:spPr>
          <a:xfrm>
            <a:off x="784863" y="947134"/>
            <a:ext cx="207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Taste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98F6B2E-B25C-4E4A-8E0F-2826493F74B8}"/>
              </a:ext>
            </a:extLst>
          </p:cNvPr>
          <p:cNvSpPr/>
          <p:nvPr/>
        </p:nvSpPr>
        <p:spPr>
          <a:xfrm>
            <a:off x="3061253" y="4895545"/>
            <a:ext cx="3469640" cy="4389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EBDF7-ED62-4636-BA65-7797DB792117}"/>
              </a:ext>
            </a:extLst>
          </p:cNvPr>
          <p:cNvSpPr txBox="1"/>
          <p:nvPr/>
        </p:nvSpPr>
        <p:spPr>
          <a:xfrm>
            <a:off x="1652227" y="4798248"/>
            <a:ext cx="2073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Tongue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1E6D1E5-DE44-40BA-A614-FC244FCACF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324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58"/>
    </mc:Choice>
    <mc:Fallback>
      <p:transition spd="slow" advTm="17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1|1.3|1.3|1.6|1.1|1.5|1.2|1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.7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26</Words>
  <Application>Microsoft Office PowerPoint</Application>
  <PresentationFormat>Widescreen</PresentationFormat>
  <Paragraphs>18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15</cp:revision>
  <dcterms:created xsi:type="dcterms:W3CDTF">2021-01-08T10:43:42Z</dcterms:created>
  <dcterms:modified xsi:type="dcterms:W3CDTF">2021-01-08T11:32:39Z</dcterms:modified>
</cp:coreProperties>
</file>