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8T09:01:51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257">
    <iact:property name="dataType"/>
    <iact:actionData xml:id="d0">
      <inkml:trace xmlns:inkml="http://www.w3.org/2003/InkML" xml:id="stk0" contextRef="#ctx0" brushRef="#br0">7232 5910 0,'0'35'99,"0"34"-97,0-34 15,0 35 16,0-36 106,35 1-66,-35 0-10,35 0-24,-35-1-13,0 1-17,34 0 6,1-35-8,-35 69 32,35-34-13,0 0 22,-35 0-15,34-35-28,-34 35 11,0-1 104,0 1-38,0 0-67,0 0 8,0-1 86,0 1-106,0 0 46,35 0 91,0-35-81,-35 34 22,35 1 87,0-35-129,-1 0 273,1-35-278,0 1-19,-35-36 2,35 35-2,-35 1 2,0-1 13,0 0-12,0 0-2,0 1 109,69-1-114,-69 0 68,35 35-31,0-104-33,-35 69 10,34 0-10,-34 0 16,0-34-13,0 34 7,35 0-10,-35 1-8,0-1 24,35 0-23,0 0 25,0 35 47,-1-34 23,-34-1-92,35 0 22,-35 0 68</inkml:trace>
    </iact:actionData>
  </iact:action>
  <iact:action type="add" startTime="12776">
    <iact:property name="dataType"/>
    <iact:actionData xml:id="d1">
      <inkml:trace xmlns:inkml="http://www.w3.org/2003/InkML" xml:id="stk1" contextRef="#ctx0" brushRef="#br0">10674 5945 0,'0'-35'48,"35"35"-15,-35 70-20,35-36-5,0 1 13,-1 0-5,-34 0 9,0-1-20,35 36 12,-35-1 0,35-69-11,-35 35 3,0 0 41,0 0-11,35-1 0,-35 1 9,69 0 5,-69 0-25,0 0 3,35 34 79,-35-34-95,35 0 4,-35-1-11,0 1 8,35 0 29,-1 0 14,1 34 50,0-34-92,-35 0 33,0-70 116,0 0-163,0 0 19,0 1-5,0-1-8,35 0-2,-1-34 2,-34-1 8,0 35-9,0 1-3,35-1 3,-35 0 20,0 0-23,0 0 12,0 1-9,70-1-1,-70 0 0,0 0 2,0-34 65,35 34-59,-35 0 0,34 1-4,-34-1 21,0 0-18,35 0 24,-35 1 26,0-1-53,35 0-6</inkml:trace>
    </iact:actionData>
  </iact:action>
  <iact:action type="add" startTime="17728">
    <iact:property name="dataType"/>
    <iact:actionData xml:id="d2">
      <inkml:trace xmlns:inkml="http://www.w3.org/2003/InkML" xml:id="stk2" contextRef="#ctx0" brushRef="#br0">12865 5841 0,'35'0'27,"-1"0"-12,-34 34-11,35 1 0,-35 0 12,0 0 1,0-1-6,0 1-5,0 0-1,35 0 0,-35-1 13,0 1-4,0 0-6,35 0 36,0 34-36,-35 1 18,34-1-20,-34-34 28,35 35-28,-35-1 11,0-34 1,70 69-5,-70-69 13,0 0 59,34-35-74,-34 34-3,0 1 0,35 0 7,0 0 104,0-35 164,-35-35-270,0 0 4,34 0-9,-34 1 4,0-1 20,0 0-24,35 0-5,-35 1 34,35-1-17,-35 0 69,0 0-82,0 1 13,35-1-9,-35 0 16,35 0 4,-35 0 2,34 35-28,-34-34 3,0-1 0,0 0 10,0 0-1,0-34-3,0 34 3,0 0-3,35-34 35,-35 34-47,0 0 34,0 1-1,0-1 333,35 0-353</inkml:trace>
    </iact:actionData>
  </iact:action>
  <iact:action type="add" startTime="20988">
    <iact:property name="dataType"/>
    <iact:actionData xml:id="d3">
      <inkml:trace xmlns:inkml="http://www.w3.org/2003/InkML" xml:id="stk3" contextRef="#ctx0" brushRef="#br0">14777 5875 0,'35'70'50,"-35"-35"-28,0-1-7,0 1-8,0 0 32,35 69-35,-35-69 24,0 0-17,0-1-5,0 1 18,0 0 26,35 0-12,-35-1-22,0 36-8,0-35 48,34-35-46,-34 35 19,35 34 22,0-34-13,-35 0 3,0-1-18,0 1 1,35 35 2,-35-36-11,0 1-8,34 0 10,1 0 0,-35-70 270,0-35-271,0 36-8,70-1-1,-70 0 9,0-34 0,0 34 31,0 0-36,0 0-6,35 35 4,-35-34 8,0-36 22,0 0-22,34 1-7,-34-1 27,0 36-19,35-1-4,-35 0-5,0-34 86,35 34-74,-35 0 78,35-34-75,-35 34 4,34 0-18,1 0 29,-35 1-32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7.png"/><Relationship Id="rId3" Type="http://schemas.openxmlformats.org/officeDocument/2006/relationships/audio" Target="../media/media6.m4a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microsoft.com/office/2007/relationships/media" Target="../media/media6.m4a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v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019D19C-CF75-47CD-A9BC-90EAF75DB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2"/>
    </mc:Choice>
    <mc:Fallback>
      <p:transition spd="slow" advTm="6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toon Volcano High Res Stock Images | Shutterstock">
            <a:extLst>
              <a:ext uri="{FF2B5EF4-FFF2-40B4-BE49-F238E27FC236}">
                <a16:creationId xmlns:a16="http://schemas.microsoft.com/office/drawing/2014/main" id="{520F431C-79CB-4372-94F3-4930988A7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"/>
          <a:stretch/>
        </p:blipFill>
        <p:spPr bwMode="auto">
          <a:xfrm>
            <a:off x="484632" y="2188544"/>
            <a:ext cx="2560320" cy="2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remium Vector | Illustration of cute a vulture cartoon">
            <a:extLst>
              <a:ext uri="{FF2B5EF4-FFF2-40B4-BE49-F238E27FC236}">
                <a16:creationId xmlns:a16="http://schemas.microsoft.com/office/drawing/2014/main" id="{AF42A29C-47A2-45EB-A5B0-44723AFEB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Premium Vector | Fresh vegetables cartoon">
            <a:extLst>
              <a:ext uri="{FF2B5EF4-FFF2-40B4-BE49-F238E27FC236}">
                <a16:creationId xmlns:a16="http://schemas.microsoft.com/office/drawing/2014/main" id="{C62EDB91-1EF2-4EDB-935C-39450F77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ᐈ Cartoon vans stock images, Royalty Free cartoon van vectors | download on  Depositphotos®">
            <a:extLst>
              <a:ext uri="{FF2B5EF4-FFF2-40B4-BE49-F238E27FC236}">
                <a16:creationId xmlns:a16="http://schemas.microsoft.com/office/drawing/2014/main" id="{CF9CBE9B-1A19-4587-AEDE-1D2F945D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662" y="2501011"/>
            <a:ext cx="2560320" cy="18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09729C-D3C9-4F30-9479-9E2C4CCC5E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19"/>
    </mc:Choice>
    <mc:Fallback>
      <p:transition spd="slow" advTm="15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8F3F7-34AC-4298-9B98-3D21DBA1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5286" y="643466"/>
            <a:ext cx="5501428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1702CC7-A9C4-41FF-8362-C4A55A4CE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51"/>
    </mc:Choice>
    <mc:Fallback>
      <p:transition spd="slow" advTm="1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B8B4CB1-3990-4952-807D-B6205B2A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83" y="783167"/>
            <a:ext cx="53530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emium Vector | Illustration of cute a vulture cartoon">
            <a:extLst>
              <a:ext uri="{FF2B5EF4-FFF2-40B4-BE49-F238E27FC236}">
                <a16:creationId xmlns:a16="http://schemas.microsoft.com/office/drawing/2014/main" id="{4947059B-BA44-4F46-8D07-5EA82A042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104379"/>
            <a:ext cx="4777300" cy="47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ACD63B0-AE60-4199-AA6A-128BF36DD7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52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70"/>
    </mc:Choice>
    <mc:Fallback>
      <p:transition spd="slow" advTm="13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B8B4CB1-3990-4952-807D-B6205B2A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83" y="783167"/>
            <a:ext cx="53530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emium Vector | Illustration of cute a vulture cartoon">
            <a:extLst>
              <a:ext uri="{FF2B5EF4-FFF2-40B4-BE49-F238E27FC236}">
                <a16:creationId xmlns:a16="http://schemas.microsoft.com/office/drawing/2014/main" id="{4947059B-BA44-4F46-8D07-5EA82A042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104379"/>
            <a:ext cx="4777300" cy="47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4BACE2-3101-419C-AEA5-5048DDA1BD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02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7"/>
    </mc:Choice>
    <mc:Fallback>
      <p:transition spd="slow" advTm="10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04020" y="429287"/>
            <a:ext cx="10604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429287"/>
            <a:ext cx="10936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0591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5" y="3591061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2" y="5187566"/>
            <a:ext cx="10836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1115" y="1989000"/>
            <a:ext cx="10610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7549832" y="5187566"/>
            <a:ext cx="108535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0590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2214" y="1989000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846" y="1989000"/>
            <a:ext cx="10772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05738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95" y="5187566"/>
            <a:ext cx="10705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429287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551" y="5187566"/>
            <a:ext cx="10773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6593" y="3560359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9" y="348257"/>
            <a:ext cx="107429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882" y="3548713"/>
            <a:ext cx="10719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9449" y="358828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10408"/>
          <a:stretch/>
        </p:blipFill>
        <p:spPr bwMode="auto">
          <a:xfrm>
            <a:off x="2565701" y="3548713"/>
            <a:ext cx="118961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70D5663-45FB-492C-9027-6437FEB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495" y="1961076"/>
            <a:ext cx="10746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E5FA3E-1085-4237-84F0-1903E5B6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757" y="1994557"/>
            <a:ext cx="108816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CF7771-CF46-47E3-844A-AED2E086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587" y="3588283"/>
            <a:ext cx="1066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E842DC-243B-4781-AE10-ABB38BFCD0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51"/>
    </mc:Choice>
    <mc:Fallback>
      <p:transition spd="slow" advTm="59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tter v tracing worksheet, ESL worksheets | Letter v worksheets, Letter tracing  worksheets, Tracing worksheets preschool">
            <a:extLst>
              <a:ext uri="{FF2B5EF4-FFF2-40B4-BE49-F238E27FC236}">
                <a16:creationId xmlns:a16="http://schemas.microsoft.com/office/drawing/2014/main" id="{6029C145-929B-447E-90CF-5A0CFF189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8" r="40633" b="30096"/>
          <a:stretch/>
        </p:blipFill>
        <p:spPr bwMode="auto">
          <a:xfrm>
            <a:off x="946931" y="1638420"/>
            <a:ext cx="3807949" cy="9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10CA43-F7FD-4E51-8018-B34B9416754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03520" y="2102760"/>
              <a:ext cx="2941920" cy="41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10CA43-F7FD-4E51-8018-B34B941675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4160" y="2093400"/>
                <a:ext cx="2960640" cy="432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A16FE0E-BE70-47BF-8DC5-F491DB122B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98"/>
    </mc:Choice>
    <mc:Fallback>
      <p:transition spd="slow" advTm="2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4|2.1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6|1.4|1.4|1.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|1.1|1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|1.2|1|1|1|1.1|1.1|1.1|1.1|1.1|1.1|1.2|1.1|1.2|1.2|1.1|1.1|1.2|1.2|1.2|1.1|3.7|1.1|1.4|0.9|0.9|0.8|1.4|0.9|0.9|0.9|0.9|1|0.9|1.1|1.5|1.6|1|1|1|0.8|1.2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v</dc:title>
  <dc:creator>Laptop</dc:creator>
  <cp:lastModifiedBy>Laptop</cp:lastModifiedBy>
  <cp:revision>2</cp:revision>
  <dcterms:created xsi:type="dcterms:W3CDTF">2021-01-22T12:50:53Z</dcterms:created>
  <dcterms:modified xsi:type="dcterms:W3CDTF">2021-01-28T09:07:00Z</dcterms:modified>
</cp:coreProperties>
</file>