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1A89-B3D4-4F4F-9EB1-D92CD0F2A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83EFD-5C87-4A6A-B028-814CEE060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DD97E-9B69-4CB9-8113-718C6EEB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6CEA-6AC3-4EEE-B55D-8768D11A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66477-6AF0-4BC9-98A6-E7247363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5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7A7D-DECB-4F0D-B63F-57A40255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FAEE6-270B-4B17-BB65-B51B6B278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B43F-210B-49FA-903F-8DC0817C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93571-1A7E-41EA-ADF3-43762C27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35613-58BB-4ABA-804E-9CB55E69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2DF4F-AC7D-4962-BD7E-39E3BD8B1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A03FA-DDFB-47A1-91B7-465F346B6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3C2E-0B7F-4C0C-8A6C-BE81E5A0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65957-FA90-4E68-A983-490F6019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40AD-CE26-4CAA-BC52-BA5D7A18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4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4C98-467D-4BF4-988D-F03F6EE8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F7F0-3025-4BF2-8A4A-A20B7E327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C581-E2BE-4FB7-B9BA-6B92243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4CF68-BBE8-43FB-9007-4B837F7B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6E1B3-77B7-4625-BF14-CD79CE0B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6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1183-3AAB-4A80-A234-53F22829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4491-E06A-4153-9739-D819066DB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1F95-167D-4BEB-B5BF-90A3A646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E599-611A-46FF-9165-679FE00B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FFF1-D083-4945-802A-478E911A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1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9A33-23B0-4476-825C-CF01B62E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0065-6F6A-4DE7-8BDA-9B9500EB8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C5430-D477-43C3-A7C9-A2B18F88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B43C3-344A-41CD-B4B6-A466B9DA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8A2CD-A893-4975-BEA7-AB2B213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AB442-0EF4-4F8C-8525-AA750242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031E-3F83-4D01-B46A-DF056AE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96D25-001C-491B-8C20-15E7D6F43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E878F-1578-4EB6-9B1A-FF1D97BB9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446B5-7BC3-4DF8-89F6-189FA22EF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1F9B9-F004-4C02-99CC-947ACB87D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FD99B-30C9-42DC-B7CE-5BCAD58F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85F19-349C-444F-ABB5-6A7AA3C51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9D8CD-88F0-43FE-B958-A06AE9EB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2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AB48-ACB7-446A-91DA-DAF3AD17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2B04B-BB89-499E-A301-8DB6B977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2D853-24EA-4359-A9BF-836E4AA0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B900-9BA4-430D-954D-C66DFCD3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BDC07-C23A-4A4C-872E-4EFF7B71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DE9C0-752C-4A97-A388-34EB6AE0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4E7FE-7540-4966-B399-15FC1D13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B67A-1F46-4A5C-A983-372C06D6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1D8B-368B-4A97-ABE2-A83D45EAF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D0F11-4F17-4A9C-B60B-45F2084B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E11E4-D126-4102-9092-3CCBF2CC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63CC1-9EB6-444E-94BA-C2738DA6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D1D83-5294-4904-8511-912833E6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8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5976-0E70-44BE-9257-13343180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1D5E5-0FAA-4372-9881-96132183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0091A-7604-4F2E-ACE7-D4B68AC5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EE9BD-90B9-457E-A700-9EFEEE39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1D55E-3245-44AE-88FB-5A1DD949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5F38-85EE-42C3-8430-201A3771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6FEA3-7950-4385-9635-4DC330DE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00F61-B5C5-4287-BA0F-479717113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0A20B-33F6-405D-8413-1E6DAC723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C57C-1A42-4B2A-8C8B-39F2EA2DCF5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3A2F9-8C82-4B29-A236-C9F822A1E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90CA-849F-4A30-BDDE-ED972EE4F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09B7-CF3D-4B15-B843-409710349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0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microsoft.com/office/2007/relationships/media" Target="../media/media3.m4a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E56A-5A43-412F-A609-96790B5FE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intention: To make tally charts.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510F4-A1BA-40B4-933F-E7ABE2B2B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You will need a pencil and some paper to write answers down.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424742-FD32-4BC9-900B-5516831C5E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6"/>
    </mc:Choice>
    <mc:Fallback>
      <p:transition spd="slow" advTm="11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A8725-FFD3-45DA-97BC-2EFE11C6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1" y="1344586"/>
            <a:ext cx="5078299" cy="3377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0041A-F233-4B0D-B886-8368DDFB702E}"/>
              </a:ext>
            </a:extLst>
          </p:cNvPr>
          <p:cNvSpPr txBox="1"/>
          <p:nvPr/>
        </p:nvSpPr>
        <p:spPr>
          <a:xfrm>
            <a:off x="164892" y="239843"/>
            <a:ext cx="825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Tally charts are used to collect data or information quickly. </a:t>
            </a:r>
          </a:p>
          <a:p>
            <a:r>
              <a:rPr lang="en-GB" dirty="0"/>
              <a:t>Each mark represents a number.</a:t>
            </a:r>
          </a:p>
          <a:p>
            <a:r>
              <a:rPr lang="en-GB" dirty="0"/>
              <a:t>What does each tally represent?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B74DB-61C0-4B82-A8FA-98FD072C6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084" y="3788303"/>
            <a:ext cx="6591053" cy="282985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1073487-1604-4F1A-806E-D9B42A40B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64"/>
    </mc:Choice>
    <mc:Fallback>
      <p:transition spd="slow" advTm="44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B5C4F-804A-47D5-B2B9-E9DB3587F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46" y="1370897"/>
            <a:ext cx="2343150" cy="120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4A02B-D2E6-4BB4-85D3-15844F5B416A}"/>
              </a:ext>
            </a:extLst>
          </p:cNvPr>
          <p:cNvSpPr txBox="1"/>
          <p:nvPr/>
        </p:nvSpPr>
        <p:spPr>
          <a:xfrm>
            <a:off x="539646" y="404734"/>
            <a:ext cx="861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this tally represent?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D319C-CBC8-43D0-9491-A696C8847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021" y="1628071"/>
            <a:ext cx="533400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512CB-9406-43E3-8093-1A31D6F0C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370" y="1370897"/>
            <a:ext cx="1800225" cy="113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82B43-AC68-441C-AF45-C32AD13EC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994" y="1589970"/>
            <a:ext cx="581025" cy="771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24830-5D3B-45E1-9A4C-6AA0583B2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4131" y="1370897"/>
            <a:ext cx="2200275" cy="1152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AC1A17-054D-4CF6-A864-9896E2FAF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6280" y="1528059"/>
            <a:ext cx="752475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45FC82-586F-454F-997E-2810B8FEF9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008" y="3447849"/>
            <a:ext cx="2638425" cy="1019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D27474-1DD3-447E-AA6F-D1785B74A7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7283" y="3628823"/>
            <a:ext cx="552450" cy="657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82BB3D-B43C-4A61-89D6-24A50AB845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1906" y="3455424"/>
            <a:ext cx="2562225" cy="866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8291E1-12DF-49E2-A471-1651109AF8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7591" y="3550673"/>
            <a:ext cx="552450" cy="6762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6C2CC1-67D8-47BF-98DD-0F7F11349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412" y="5286676"/>
            <a:ext cx="3390900" cy="9715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EFEAAA-D3E6-4F55-8F04-6BA858E4EE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9733" y="5449572"/>
            <a:ext cx="923925" cy="752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F3E440-DE8A-4158-9BB3-1AB42DF898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20465" y="5335318"/>
            <a:ext cx="3438525" cy="9048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E6727C-A30D-4B14-BAD9-06037A6B0B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05781" y="5440047"/>
            <a:ext cx="857250" cy="762000"/>
          </a:xfrm>
          <a:prstGeom prst="rect">
            <a:avLst/>
          </a:prstGeom>
        </p:spPr>
      </p:pic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B0A41D37-7D9E-4F1C-A37D-0E20E0D499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51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02"/>
    </mc:Choice>
    <mc:Fallback>
      <p:transition spd="slow" advTm="5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AC45C8-A757-4205-895E-944F20D00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863" y="723649"/>
            <a:ext cx="6996596" cy="2589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8C2F29-0330-445A-A041-3DAD9FC422F4}"/>
              </a:ext>
            </a:extLst>
          </p:cNvPr>
          <p:cNvSpPr txBox="1"/>
          <p:nvPr/>
        </p:nvSpPr>
        <p:spPr>
          <a:xfrm>
            <a:off x="224852" y="254833"/>
            <a:ext cx="647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the tally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595E1-B619-497A-A0FD-1427CD898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772" y="3707497"/>
            <a:ext cx="7059687" cy="2730779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3D50F1D-D631-441C-AD21-9DC00D3918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7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87"/>
    </mc:Choice>
    <mc:Fallback>
      <p:transition spd="slow" advTm="32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584C4-B964-4B41-B394-4BCAD7050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4" y="1104391"/>
            <a:ext cx="9608695" cy="4725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47BBBB-3E6C-4B47-AEC4-AE878707B0F6}"/>
              </a:ext>
            </a:extLst>
          </p:cNvPr>
          <p:cNvSpPr txBox="1"/>
          <p:nvPr/>
        </p:nvSpPr>
        <p:spPr>
          <a:xfrm>
            <a:off x="224852" y="254833"/>
            <a:ext cx="647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the tally chart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7C19802-070E-4F6C-A327-0CCDE9B26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0"/>
    </mc:Choice>
    <mc:Fallback>
      <p:transition spd="slow" advTm="6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C052D-67EB-4CF9-AE2D-2CA74B5F2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77" y="696965"/>
            <a:ext cx="9173979" cy="459763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BC4639E-A68C-47A2-93FD-B6485DED4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1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99"/>
    </mc:Choice>
    <mc:Fallback>
      <p:transition spd="slow" advTm="17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800373-3D00-48D6-913A-11FB752C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78" y="1198510"/>
            <a:ext cx="8597639" cy="414929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4CC40B7-3F9D-4A4A-903E-986E4FBC4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8"/>
    </mc:Choice>
    <mc:Fallback>
      <p:transition spd="slow" advTm="2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ED1D3-15F5-4658-AD98-533179B0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77" y="818741"/>
            <a:ext cx="9560385" cy="457771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DAD702-F568-4863-94E7-0694EC89A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23"/>
    </mc:Choice>
    <mc:Fallback>
      <p:transition spd="slow" advTm="12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01990-7626-4F41-BD5D-CBBF1CE97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1" y="69644"/>
            <a:ext cx="10508105" cy="5390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B972F-80E9-4036-9813-925832328022}"/>
              </a:ext>
            </a:extLst>
          </p:cNvPr>
          <p:cNvSpPr txBox="1"/>
          <p:nvPr/>
        </p:nvSpPr>
        <p:spPr>
          <a:xfrm>
            <a:off x="149902" y="5951095"/>
            <a:ext cx="1086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Matt is wrong because the dog total should be 9.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F1AF0B5-B883-4F12-A3C3-6D718DD1F6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06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87"/>
    </mc:Choice>
    <mc:Fallback>
      <p:transition spd="slow" advTm="33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7|1.3|6.1|1.3|3.8|1.4|4|4.4|3.8|1.9|5.8|1.6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</Words>
  <Application>Microsoft Office PowerPoint</Application>
  <PresentationFormat>Widescreen</PresentationFormat>
  <Paragraphs>9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Learning intention: To make tally charts.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nicola</cp:lastModifiedBy>
  <cp:revision>5</cp:revision>
  <dcterms:created xsi:type="dcterms:W3CDTF">2021-02-19T11:57:57Z</dcterms:created>
  <dcterms:modified xsi:type="dcterms:W3CDTF">2021-02-19T12:57:25Z</dcterms:modified>
</cp:coreProperties>
</file>