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5" r:id="rId4"/>
    <p:sldId id="266" r:id="rId5"/>
    <p:sldId id="257" r:id="rId6"/>
    <p:sldId id="258" r:id="rId7"/>
    <p:sldId id="267" r:id="rId8"/>
    <p:sldId id="260" r:id="rId9"/>
    <p:sldId id="261" r:id="rId10"/>
    <p:sldId id="262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210F5-08CF-45C3-A68E-76D401AA0FDC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7587E-9DA6-4068-8D2C-390FC465F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017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7587E-9DA6-4068-8D2C-390FC465F0B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420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7587E-9DA6-4068-8D2C-390FC465F0B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420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28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75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49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225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19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76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85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20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05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24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4DDFB-604D-4BC6-8FF2-B8EA4432231E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F56C5-A3F2-4AA2-B616-2127962E7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769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2.wav"/><Relationship Id="rId1" Type="http://schemas.microsoft.com/office/2007/relationships/media" Target="../media/media12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3.wav"/><Relationship Id="rId1" Type="http://schemas.microsoft.com/office/2007/relationships/media" Target="../media/media13.wav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</a:t>
            </a:r>
            <a:b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explore patterns in numbers.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(to 30)</a:t>
            </a: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60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1116632" y="4869160"/>
            <a:ext cx="8229600" cy="1143000"/>
          </a:xfrm>
        </p:spPr>
        <p:txBody>
          <a:bodyPr/>
          <a:lstStyle/>
          <a:p>
            <a:r>
              <a:rPr lang="en-US" dirty="0" smtClean="0"/>
              <a:t>What is the pattern?</a:t>
            </a:r>
            <a:endParaRPr lang="en-GB" dirty="0"/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169168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Is it a new pattern?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5" b="68970"/>
          <a:stretch/>
        </p:blipFill>
        <p:spPr bwMode="auto">
          <a:xfrm>
            <a:off x="735004" y="1988840"/>
            <a:ext cx="7728969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244408" y="58772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3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39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Count up in 5s</a:t>
            </a:r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82"/>
          <a:stretch/>
        </p:blipFill>
        <p:spPr bwMode="auto">
          <a:xfrm>
            <a:off x="202998" y="2420888"/>
            <a:ext cx="8496944" cy="220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44408" y="611136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927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1116632" y="4869160"/>
            <a:ext cx="8229600" cy="1143000"/>
          </a:xfrm>
        </p:spPr>
        <p:txBody>
          <a:bodyPr/>
          <a:lstStyle/>
          <a:p>
            <a:r>
              <a:rPr lang="en-US" dirty="0" smtClean="0"/>
              <a:t>What is the pattern?</a:t>
            </a:r>
            <a:endParaRPr lang="en-GB" dirty="0"/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169168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Is it a new pattern?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" r="1094" b="70289"/>
          <a:stretch/>
        </p:blipFill>
        <p:spPr bwMode="auto">
          <a:xfrm>
            <a:off x="539552" y="1969607"/>
            <a:ext cx="8148673" cy="2055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88424" y="59817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5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70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Count up in 10s</a:t>
            </a:r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82"/>
          <a:stretch/>
        </p:blipFill>
        <p:spPr bwMode="auto">
          <a:xfrm>
            <a:off x="202998" y="2420888"/>
            <a:ext cx="8496944" cy="220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172400" y="602661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61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1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" b="70316"/>
          <a:stretch/>
        </p:blipFill>
        <p:spPr bwMode="auto">
          <a:xfrm>
            <a:off x="539552" y="1772816"/>
            <a:ext cx="8208912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1116632" y="4869160"/>
            <a:ext cx="8229600" cy="1143000"/>
          </a:xfrm>
        </p:spPr>
        <p:txBody>
          <a:bodyPr/>
          <a:lstStyle/>
          <a:p>
            <a:r>
              <a:rPr lang="en-US" dirty="0" smtClean="0"/>
              <a:t>What is the pattern?</a:t>
            </a:r>
            <a:endParaRPr lang="en-GB" dirty="0"/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1691680" y="5715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Is it a new pattern?</a:t>
            </a:r>
            <a:endParaRPr lang="en-GB" dirty="0"/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44408" y="59817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09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7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Commentary:</a:t>
            </a: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Slide 6: 1, 3, 5, 7, 9, 11, 13, 15, 17, 19, 21, 23, 25, 27, 29. One number is missed each time. </a:t>
            </a: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Slide 8: 2, 4, 6, 8, 10, 12, 14, 16, 18, 20, 22, 24, 26, 28, 30. One number is missed each time. It is the same pattern as the odd numbers, but with different numbers.</a:t>
            </a:r>
          </a:p>
          <a:p>
            <a:pPr marL="0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Slide 10: 2, 4, 6, 8, 10, 12, 14, 16, 18, 20, 22, 24, 26, 28, 30. They are all even numbers so they have the same pattern. One number is missed each time.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Slide 12: 5, 10, 15, 20, 25, 30. They are under each other and end in 5 or 0.</a:t>
            </a:r>
          </a:p>
          <a:p>
            <a:pPr marL="0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Slide 14: 10, 20, 30. It’s only the numbers that have a 0.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count forwards to </a:t>
            </a:r>
            <a:r>
              <a:rPr lang="en-US" dirty="0"/>
              <a:t>3</a:t>
            </a:r>
            <a:r>
              <a:rPr lang="en-US" dirty="0" smtClean="0"/>
              <a:t>0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85"/>
          <a:stretch/>
        </p:blipFill>
        <p:spPr bwMode="auto">
          <a:xfrm>
            <a:off x="264029" y="2636912"/>
            <a:ext cx="8615941" cy="2226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6416" y="609329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90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30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count backwards from </a:t>
            </a:r>
            <a:r>
              <a:rPr lang="en-US" dirty="0"/>
              <a:t>3</a:t>
            </a:r>
            <a:r>
              <a:rPr lang="en-US" dirty="0" smtClean="0"/>
              <a:t>0</a:t>
            </a:r>
            <a:endParaRPr lang="en-GB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085"/>
          <a:stretch/>
        </p:blipFill>
        <p:spPr bwMode="auto">
          <a:xfrm>
            <a:off x="264029" y="2636912"/>
            <a:ext cx="8615941" cy="2226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183279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3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46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There are patterns to find in the 100 square!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are going to find these patterns:</a:t>
            </a:r>
          </a:p>
          <a:p>
            <a:pPr marL="0" indent="0">
              <a:buNone/>
            </a:pPr>
            <a:endParaRPr lang="en-US" dirty="0"/>
          </a:p>
          <a:p>
            <a:pPr algn="ctr"/>
            <a:r>
              <a:rPr lang="en-US" dirty="0" smtClean="0"/>
              <a:t>Odd numbers</a:t>
            </a:r>
          </a:p>
          <a:p>
            <a:pPr algn="ctr"/>
            <a:r>
              <a:rPr lang="en-US" dirty="0" smtClean="0"/>
              <a:t>Even numbers</a:t>
            </a:r>
          </a:p>
          <a:p>
            <a:pPr algn="ctr"/>
            <a:r>
              <a:rPr lang="en-US" dirty="0" smtClean="0"/>
              <a:t>Count in 2s</a:t>
            </a:r>
          </a:p>
          <a:p>
            <a:pPr algn="ctr"/>
            <a:r>
              <a:rPr lang="en-US" dirty="0" smtClean="0"/>
              <a:t>Count in 5s</a:t>
            </a:r>
          </a:p>
          <a:p>
            <a:pPr algn="ctr"/>
            <a:r>
              <a:rPr lang="en-US" dirty="0" smtClean="0"/>
              <a:t>Count  in 10s</a:t>
            </a:r>
            <a:endParaRPr lang="en-GB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244408" y="6248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73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3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82"/>
          <a:stretch/>
        </p:blipFill>
        <p:spPr bwMode="auto">
          <a:xfrm>
            <a:off x="202998" y="2420888"/>
            <a:ext cx="8496944" cy="220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odd numbers</a:t>
            </a:r>
            <a:endParaRPr lang="en-GB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579834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91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4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27" b="69803"/>
          <a:stretch/>
        </p:blipFill>
        <p:spPr bwMode="auto">
          <a:xfrm>
            <a:off x="316124" y="2060848"/>
            <a:ext cx="8532440" cy="215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467544" y="5349429"/>
            <a:ext cx="8229600" cy="1143000"/>
          </a:xfrm>
        </p:spPr>
        <p:txBody>
          <a:bodyPr/>
          <a:lstStyle/>
          <a:p>
            <a:r>
              <a:rPr lang="en-US" dirty="0" smtClean="0"/>
              <a:t>What is the pattern?</a:t>
            </a:r>
            <a:endParaRPr lang="en-GB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6416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5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92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even numbers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82"/>
          <a:stretch/>
        </p:blipFill>
        <p:spPr bwMode="auto">
          <a:xfrm>
            <a:off x="202998" y="2420888"/>
            <a:ext cx="8496944" cy="220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44408" y="594928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15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1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5" b="68970"/>
          <a:stretch/>
        </p:blipFill>
        <p:spPr bwMode="auto">
          <a:xfrm>
            <a:off x="735004" y="1988840"/>
            <a:ext cx="7728969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0208" y="5301208"/>
            <a:ext cx="8229600" cy="1143000"/>
          </a:xfrm>
        </p:spPr>
        <p:txBody>
          <a:bodyPr/>
          <a:lstStyle/>
          <a:p>
            <a:r>
              <a:rPr lang="en-US" dirty="0" smtClean="0"/>
              <a:t>What is the pattern?</a:t>
            </a:r>
            <a:endParaRPr lang="en-GB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594928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8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35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Count up in 2s</a:t>
            </a:r>
            <a:endParaRPr lang="en-GB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982"/>
          <a:stretch/>
        </p:blipFill>
        <p:spPr bwMode="auto">
          <a:xfrm>
            <a:off x="202998" y="2420888"/>
            <a:ext cx="8496944" cy="2203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6416" y="572181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33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262</Words>
  <Application>Microsoft Office PowerPoint</Application>
  <PresentationFormat>On-screen Show (4:3)</PresentationFormat>
  <Paragraphs>36</Paragraphs>
  <Slides>15</Slides>
  <Notes>2</Notes>
  <HiddenSlides>0</HiddenSlides>
  <MMClips>13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Learning Intention:  To explore patterns in numbers.  (to 30)  </vt:lpstr>
      <vt:lpstr>Let’s count forwards to 30</vt:lpstr>
      <vt:lpstr>Let’s count backwards from 30</vt:lpstr>
      <vt:lpstr>Did you know?</vt:lpstr>
      <vt:lpstr>Find the odd numbers</vt:lpstr>
      <vt:lpstr>What is the pattern?</vt:lpstr>
      <vt:lpstr>Find the even numbers</vt:lpstr>
      <vt:lpstr>What is the pattern?</vt:lpstr>
      <vt:lpstr>Count up in 2s</vt:lpstr>
      <vt:lpstr>What is the pattern?</vt:lpstr>
      <vt:lpstr>Count up in 5s</vt:lpstr>
      <vt:lpstr>What is the pattern?</vt:lpstr>
      <vt:lpstr>Count up in 10s</vt:lpstr>
      <vt:lpstr>What is the pattern?</vt:lpstr>
      <vt:lpstr>Commentary: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 To count to 100</dc:title>
  <dc:creator>Kiddy, Rubie</dc:creator>
  <cp:lastModifiedBy>Kiddy, Rubie</cp:lastModifiedBy>
  <cp:revision>7</cp:revision>
  <dcterms:created xsi:type="dcterms:W3CDTF">2021-02-23T11:29:07Z</dcterms:created>
  <dcterms:modified xsi:type="dcterms:W3CDTF">2021-02-23T15:25:08Z</dcterms:modified>
</cp:coreProperties>
</file>