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80" r:id="rId3"/>
    <p:sldId id="285" r:id="rId4"/>
    <p:sldId id="286" r:id="rId5"/>
    <p:sldId id="289" r:id="rId6"/>
    <p:sldId id="290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5C8F4"/>
    <a:srgbClr val="FFEA39"/>
    <a:srgbClr val="805799"/>
    <a:srgbClr val="28235B"/>
    <a:srgbClr val="D93627"/>
    <a:srgbClr val="F366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7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9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explore apostrophes for possession.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punctuation can you spot in this sentence?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find D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ad’s present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46"/>
    </mc:Choice>
    <mc:Fallback>
      <p:transition spd="slow" advTm="12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letter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Full stop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 for contraction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not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n’t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n’t find Dad’s present.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 for possession- the present belongs to Dad.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17418" y="2452255"/>
            <a:ext cx="1676400" cy="13577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953000" y="4294912"/>
            <a:ext cx="782784" cy="1149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34"/>
    </mc:Choice>
    <mc:Fallback>
      <p:transition spd="slow" advTm="22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change the sentence so it uses an apostrophe for possession.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underlined part needs to change.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you going to visit the </a:t>
            </a: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house of the little </a:t>
            </a: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75"/>
    </mc:Choice>
    <mc:Fallback>
      <p:transition spd="slow" advTm="12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you going to visit the </a:t>
            </a: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house of the little </a:t>
            </a: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 sentence with apostrophe for possession: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going to visit the </a:t>
            </a:r>
            <a:r>
              <a:rPr 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pig’s house?</a:t>
            </a:r>
          </a:p>
          <a:p>
            <a:pPr lvl="0"/>
            <a:endParaRPr lang="en-US" sz="4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house belongs to the little pig = the little pig</a:t>
            </a:r>
            <a:r>
              <a:rPr lang="en-US" sz="32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house.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0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48"/>
    </mc:Choice>
    <mc:Fallback>
      <p:transition spd="slow" advTm="22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change the underlined parts so that each sentence has an apostrophe for possession?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GB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let </a:t>
            </a:r>
            <a:r>
              <a:rPr lang="en-GB" sz="4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cat of the wicked </a:t>
            </a:r>
            <a:r>
              <a:rPr lang="en-GB" sz="4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witch</a:t>
            </a:r>
            <a:r>
              <a:rPr lang="en-GB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 </a:t>
            </a:r>
            <a:r>
              <a:rPr lang="en-GB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</a:t>
            </a:r>
            <a:r>
              <a:rPr lang="en-GB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 pond 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of the dragon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was quiet.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house of the wolf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was old and cold.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8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35"/>
    </mc:Choice>
    <mc:Fallback>
      <p:transition spd="slow" advTm="24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change the underlined parts so that each sentence has an apostrophe for possession?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lips of Snow White</a:t>
            </a:r>
            <a:r>
              <a:rPr lang="en-GB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bright 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Up the hill is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den of the imp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can I find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gold of the king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0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98"/>
    </mc:Choice>
    <mc:Fallback>
      <p:transition spd="slow" advTm="20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</TotalTime>
  <Words>221</Words>
  <Application>Microsoft Office PowerPoint</Application>
  <PresentationFormat>A4 Paper (210x297 mm)</PresentationFormat>
  <Paragraphs>44</Paragraphs>
  <Slides>6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Lawson, Nicola</cp:lastModifiedBy>
  <cp:revision>79</cp:revision>
  <dcterms:created xsi:type="dcterms:W3CDTF">2021-01-12T12:51:38Z</dcterms:created>
  <dcterms:modified xsi:type="dcterms:W3CDTF">2021-02-24T15:04:39Z</dcterms:modified>
</cp:coreProperties>
</file>