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5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2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6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1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0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94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2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5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7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48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8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3B9CC-C004-445A-902C-E1484E07B84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4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have I learnt?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64" y="3334293"/>
            <a:ext cx="2468472" cy="3411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38" y="3934996"/>
            <a:ext cx="4724298" cy="26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8. What type of artist was he?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78" y="3643312"/>
            <a:ext cx="4833822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0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 What is the name of a painting which uses only one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571" y="4286064"/>
            <a:ext cx="5176429" cy="25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 Where did Norman Cornish work before he was an artist?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78" y="3643312"/>
            <a:ext cx="4833822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1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211"/>
            <a:ext cx="10515600" cy="530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11. Have a look at these pictures, who painted each one, Norman Cornish or Pablo Picasso?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690" y="2195921"/>
            <a:ext cx="3686175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" y="4836523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173" y="3529012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307" y="2062163"/>
            <a:ext cx="1790700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2" y="2062163"/>
            <a:ext cx="1819275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112" y="4400550"/>
            <a:ext cx="1952625" cy="2333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8806" y="4515394"/>
            <a:ext cx="1933575" cy="23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3812" y="3338650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6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211"/>
            <a:ext cx="10515600" cy="530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12. Name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similarities and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Pablo Picasso and Norman Cornish’s art work?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3" y="3864838"/>
            <a:ext cx="1819275" cy="251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683" y="2346409"/>
            <a:ext cx="1932599" cy="23593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976" y="2553047"/>
            <a:ext cx="28575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048" y="46944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7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211"/>
            <a:ext cx="10515600" cy="530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13. What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 it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when you create different tones using a pencil?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091" y="2621280"/>
            <a:ext cx="4333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Picasso was a very famous artist who lived in France.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Picasso was born in Malaga, Spain.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Paintings but he was also a sculptor and drawer.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used: paint, chalk, paintbrushes, pens, pencils and sometimes used unusual materials like newspaper.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Portrait or self portrait.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 was a mining artist.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was from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Spennymoor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Durham.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was a painter who created paintings of his local area.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Monochromatic.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was a miner.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00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211"/>
            <a:ext cx="10515600" cy="530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Picasso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					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085" y="1666876"/>
            <a:ext cx="3686175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172" y="5082676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235" y="3052761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104" y="3248025"/>
            <a:ext cx="1790700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37" y="1538425"/>
            <a:ext cx="1819275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0692" y="4524375"/>
            <a:ext cx="1952625" cy="2333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9450" y="1693002"/>
            <a:ext cx="1933575" cy="23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461" y="4193383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9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211"/>
            <a:ext cx="10515600" cy="530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12. Similarities: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were both painters.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    - They both liked to create portraits.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Differences: -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Picasso used cubism.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       - Norman Cornish created paintings of the area around him (his local town).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might have some other similarities and differences!</a:t>
            </a:r>
          </a:p>
        </p:txBody>
      </p:sp>
    </p:spTree>
    <p:extLst>
      <p:ext uri="{BB962C8B-B14F-4D97-AF65-F5344CB8AC3E}">
        <p14:creationId xmlns:p14="http://schemas.microsoft.com/office/powerpoint/2010/main" val="3000534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211"/>
            <a:ext cx="10515600" cy="530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13. What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 it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when you create different tones using a pencil?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091" y="2621280"/>
            <a:ext cx="4333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0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Quiz time!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Go through the next slides answering the quiz questions all about Pablo Picasso and Norman Cornish.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 could write down your answers or discuss them with someone at home.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4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Pablo Picasso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Who was Pablo Picasso?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271" y="162877"/>
            <a:ext cx="3533912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Pablo Picasso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Where was he from?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271" y="162877"/>
            <a:ext cx="3533912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4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Pablo Picasso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 What type of art did he create?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271" y="162877"/>
            <a:ext cx="3533912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7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Pablo Picasso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What tools did he use in his work?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717" y="162877"/>
            <a:ext cx="3233466" cy="32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8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Pablo Picasso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5. A lot of Picasso’s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pieces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were paintings of faces, what is this called?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534" y="3520031"/>
            <a:ext cx="3233466" cy="32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9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Who was Norman Cornish?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78" y="3643312"/>
            <a:ext cx="4833822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9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was Norman Cornish from?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78" y="3643312"/>
            <a:ext cx="4833822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5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384</Words>
  <Application>Microsoft Office PowerPoint</Application>
  <PresentationFormat>Widescreen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What have I learnt?</vt:lpstr>
      <vt:lpstr>Quiz time!</vt:lpstr>
      <vt:lpstr>Pablo Picasso</vt:lpstr>
      <vt:lpstr>Pablo Picasso</vt:lpstr>
      <vt:lpstr>Pablo Picasso</vt:lpstr>
      <vt:lpstr>Pablo Picasso</vt:lpstr>
      <vt:lpstr>Pablo Picasso</vt:lpstr>
      <vt:lpstr>Norman Cornish</vt:lpstr>
      <vt:lpstr>Norman Cornish</vt:lpstr>
      <vt:lpstr>Norman Cornish</vt:lpstr>
      <vt:lpstr>Norman Cornish</vt:lpstr>
      <vt:lpstr>Norman Cornish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I learnt?</dc:title>
  <dc:creator>Craggs, Charlotte</dc:creator>
  <cp:lastModifiedBy>Craggs, Charlotte</cp:lastModifiedBy>
  <cp:revision>7</cp:revision>
  <dcterms:created xsi:type="dcterms:W3CDTF">2021-02-09T12:08:08Z</dcterms:created>
  <dcterms:modified xsi:type="dcterms:W3CDTF">2021-02-09T13:29:38Z</dcterms:modified>
</cp:coreProperties>
</file>