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0" r:id="rId5"/>
    <p:sldId id="271" r:id="rId6"/>
    <p:sldId id="272" r:id="rId7"/>
    <p:sldId id="268" r:id="rId8"/>
    <p:sldId id="273" r:id="rId9"/>
    <p:sldId id="274" r:id="rId10"/>
    <p:sldId id="267" r:id="rId11"/>
    <p:sldId id="257" r:id="rId12"/>
    <p:sldId id="258" r:id="rId13"/>
    <p:sldId id="264" r:id="rId14"/>
    <p:sldId id="26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7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1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95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2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4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4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02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55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EC10-77F5-4531-BDF8-21BF585C0AB3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CD86-9448-4DD9-B822-B9789E9FD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496944" cy="259228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understand the ‘x’ and ‘÷’ symbols.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91553" y="260648"/>
            <a:ext cx="347980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Making Groups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973714"/>
            <a:ext cx="7632700" cy="550863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Pasha and Anna are making groups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70351" y="1624492"/>
            <a:ext cx="3744912" cy="3876474"/>
            <a:chOff x="598621" y="2216768"/>
            <a:chExt cx="3744569" cy="3876057"/>
          </a:xfrm>
        </p:grpSpPr>
        <p:pic>
          <p:nvPicPr>
            <p:cNvPr id="2971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946" y="2934398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55769" y="2216768"/>
              <a:ext cx="3536626" cy="563502"/>
            </a:xfrm>
            <a:prstGeom prst="roundRect">
              <a:avLst>
                <a:gd name="adj" fmla="val 95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Anna makes 3 groups of 5</a:t>
              </a:r>
              <a:r>
                <a:rPr lang="en-GB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29721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69" b="38635"/>
            <a:stretch>
              <a:fillRect/>
            </a:stretch>
          </p:blipFill>
          <p:spPr bwMode="auto">
            <a:xfrm>
              <a:off x="598621" y="2740454"/>
              <a:ext cx="1528514" cy="335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557" y="2740454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557" y="3104635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79" y="2780270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114" y="3202829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584" y="3890769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95" y="3696825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95" y="4061006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17" y="3736641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752" y="4159200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222" y="4847140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833" y="4653196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833" y="5017377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255" y="4693012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390" y="5115571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635500" y="1799428"/>
            <a:ext cx="3752850" cy="3987800"/>
            <a:chOff x="4635990" y="2105454"/>
            <a:chExt cx="3752360" cy="3987371"/>
          </a:xfrm>
        </p:grpSpPr>
        <p:sp>
          <p:nvSpPr>
            <p:cNvPr id="11" name="Rounded Rectangle 10"/>
            <p:cNvSpPr/>
            <p:nvPr/>
          </p:nvSpPr>
          <p:spPr>
            <a:xfrm>
              <a:off x="4851862" y="2105454"/>
              <a:ext cx="3536488" cy="563502"/>
            </a:xfrm>
            <a:prstGeom prst="roundRect">
              <a:avLst>
                <a:gd name="adj" fmla="val 95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Pasha makes 5 groups of 3</a:t>
              </a:r>
              <a:r>
                <a:rPr lang="en-GB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29703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42"/>
            <a:stretch>
              <a:fillRect/>
            </a:stretch>
          </p:blipFill>
          <p:spPr bwMode="auto">
            <a:xfrm>
              <a:off x="6699001" y="2934398"/>
              <a:ext cx="1689349" cy="315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577" y="2783217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871" y="310442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417" y="3013481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697" y="3370662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990" y="3691873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538" y="360092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371" y="4150054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663" y="4471262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214" y="4380322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29" y="4987270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121" y="530847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672" y="521753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31" y="5403471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223" y="5724679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774" y="5633739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70351" y="5949280"/>
            <a:ext cx="825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3 x 5 = 15                                                                          5 x 3 = 15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136"/>
            <a:ext cx="7848872" cy="568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48872" cy="54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94928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multiply in any order. It is commutative.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67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multiplication calculations for this array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67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multiplication calculations for this array.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25144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x 10 =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x 3 = 30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we can multiply in any order. 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mathematical word for this is ‘commutative’. This means any order.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used arrays to show you can multiply in any order by turning them around.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the tasks on the worksheet.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9533"/>
            <a:ext cx="8305885" cy="50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2" y="620688"/>
            <a:ext cx="8231001" cy="570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9" y="1088474"/>
            <a:ext cx="7805941" cy="46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a row?</a:t>
            </a:r>
          </a:p>
          <a:p>
            <a:r>
              <a:rPr lang="en-GB" sz="2000" dirty="0" smtClean="0"/>
              <a:t>Rows go across ( left to right)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6459" y="5733256"/>
            <a:ext cx="751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could use the multiplication symbol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x 5= 10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" y="1052736"/>
            <a:ext cx="6791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this picture representation.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251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let’s use  the multiplication symbol.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 X 2= 6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18302" cy="30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8223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this picture representation.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43711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calculation using the multiplication symbol.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610"/>
            <a:ext cx="6264696" cy="481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8145" y="3607318"/>
            <a:ext cx="3496426" cy="12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5283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Turning around.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two multiplication calculations for this array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9" y="1132295"/>
            <a:ext cx="2897471" cy="31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Turning around.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two multiplication calculations for this array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96810" y="126876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5 x 7 = 35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1333" y="3982325"/>
            <a:ext cx="2615014" cy="28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224</Words>
  <Application>Microsoft Office PowerPoint</Application>
  <PresentationFormat>On-screen Show (4:3)</PresentationFormat>
  <Paragraphs>39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Learning intention: To understand the ‘x’ and ‘÷’ symbols.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12</cp:revision>
  <dcterms:created xsi:type="dcterms:W3CDTF">2021-02-10T10:37:29Z</dcterms:created>
  <dcterms:modified xsi:type="dcterms:W3CDTF">2021-02-10T13:13:22Z</dcterms:modified>
</cp:coreProperties>
</file>