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02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6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0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43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00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95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93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55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05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08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39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05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309" y="2295753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</a:p>
          <a:p>
            <a:pPr algn="l"/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use descriptive language</a:t>
            </a:r>
            <a:endParaRPr lang="en-GB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8006"/>
            <a:ext cx="10515600" cy="7844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B0F0"/>
                </a:solidFill>
              </a:rPr>
              <a:t>Yesterday, you looked at adjectives and expanded noun phrases.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9682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u="sng" dirty="0" smtClean="0"/>
              <a:t>Adjectives</a:t>
            </a:r>
          </a:p>
          <a:p>
            <a:pPr marL="0" indent="0">
              <a:buNone/>
            </a:pPr>
            <a:r>
              <a:rPr lang="en-GB" dirty="0" smtClean="0"/>
              <a:t>Adjectives </a:t>
            </a:r>
            <a:r>
              <a:rPr lang="en-GB" dirty="0"/>
              <a:t>are words that describe what you can sense about a noun including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sight</a:t>
            </a:r>
            <a:r>
              <a:rPr lang="en-GB" dirty="0"/>
              <a:t>, sound, smell, taste, touch, and </a:t>
            </a:r>
            <a:r>
              <a:rPr lang="en-GB" dirty="0" smtClean="0"/>
              <a:t>how they feel.</a:t>
            </a:r>
            <a:r>
              <a:rPr lang="en-GB" dirty="0"/>
              <a:t> 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u="sng" dirty="0" smtClean="0"/>
              <a:t>Expanded noun phrases</a:t>
            </a:r>
            <a:endParaRPr lang="en-GB" b="1" u="sng" dirty="0"/>
          </a:p>
          <a:p>
            <a:pPr marL="0" indent="0">
              <a:buNone/>
            </a:pPr>
            <a:r>
              <a:rPr lang="en-GB" dirty="0"/>
              <a:t>An expanded noun phrase is when you use two adjectives in a sentence.</a:t>
            </a:r>
          </a:p>
          <a:p>
            <a:pPr marL="0" indent="0">
              <a:buNone/>
            </a:pPr>
            <a:r>
              <a:rPr lang="en-GB" dirty="0" smtClean="0"/>
              <a:t>Here </a:t>
            </a:r>
            <a:r>
              <a:rPr lang="en-GB" dirty="0"/>
              <a:t>is an example</a:t>
            </a:r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>
                <a:solidFill>
                  <a:srgbClr val="FF0000"/>
                </a:solidFill>
              </a:rPr>
              <a:t>tall, towering </a:t>
            </a:r>
            <a:r>
              <a:rPr lang="en-GB" dirty="0"/>
              <a:t>tree swayed in the wind.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2646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Today’s task.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Today, you are going to use some of your ideas from yesterday to write some expanded noun phrases, in full sentences, for some different rainforest animals.</a:t>
            </a:r>
          </a:p>
          <a:p>
            <a:pPr marL="0" indent="0">
              <a:buNone/>
            </a:pPr>
            <a:r>
              <a:rPr lang="en-GB" dirty="0" smtClean="0"/>
              <a:t>Think about how you would describe the animals and what its doing or where is it.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There is an example to look at on the next slide.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80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snake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 have to think about adjectives to describe the snake to make the </a:t>
            </a:r>
            <a:r>
              <a:rPr lang="en-GB" dirty="0" smtClean="0">
                <a:solidFill>
                  <a:srgbClr val="FF0000"/>
                </a:solidFill>
              </a:rPr>
              <a:t>expanded noun phrase </a:t>
            </a:r>
            <a:r>
              <a:rPr lang="en-GB" dirty="0" smtClean="0"/>
              <a:t>and think about </a:t>
            </a:r>
            <a:r>
              <a:rPr lang="en-GB" dirty="0" smtClean="0">
                <a:solidFill>
                  <a:srgbClr val="7030A0"/>
                </a:solidFill>
              </a:rPr>
              <a:t>what its doing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long, slimy snake </a:t>
            </a:r>
            <a:r>
              <a:rPr lang="en-GB" dirty="0" smtClean="0"/>
              <a:t>was </a:t>
            </a:r>
            <a:r>
              <a:rPr lang="en-GB" dirty="0" smtClean="0">
                <a:solidFill>
                  <a:srgbClr val="7030A0"/>
                </a:solidFill>
              </a:rPr>
              <a:t>twisting itself around a branch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sly, poisonous snake </a:t>
            </a:r>
            <a:r>
              <a:rPr lang="en-GB" dirty="0" smtClean="0"/>
              <a:t>was </a:t>
            </a:r>
            <a:r>
              <a:rPr lang="en-GB" dirty="0" smtClean="0">
                <a:solidFill>
                  <a:srgbClr val="7030A0"/>
                </a:solidFill>
              </a:rPr>
              <a:t>waiting for its prey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55" y="4872446"/>
            <a:ext cx="3740126" cy="187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190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Yesterday, you looked at adjectives and expanded noun phrases.</vt:lpstr>
      <vt:lpstr>Today’s task.</vt:lpstr>
      <vt:lpstr>A snake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Conroy, Bekki</dc:creator>
  <cp:lastModifiedBy>Watson, Craig</cp:lastModifiedBy>
  <cp:revision>7</cp:revision>
  <dcterms:created xsi:type="dcterms:W3CDTF">2021-02-02T10:45:11Z</dcterms:created>
  <dcterms:modified xsi:type="dcterms:W3CDTF">2021-02-02T13:33:25Z</dcterms:modified>
</cp:coreProperties>
</file>