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55DB-EA76-439C-B156-FCBC4CD8359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7A2-862E-479A-93BC-FB4E18807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06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55DB-EA76-439C-B156-FCBC4CD8359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7A2-862E-479A-93BC-FB4E18807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55DB-EA76-439C-B156-FCBC4CD8359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7A2-862E-479A-93BC-FB4E18807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00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55DB-EA76-439C-B156-FCBC4CD8359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7A2-862E-479A-93BC-FB4E18807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19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55DB-EA76-439C-B156-FCBC4CD8359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7A2-862E-479A-93BC-FB4E18807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58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55DB-EA76-439C-B156-FCBC4CD8359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7A2-862E-479A-93BC-FB4E18807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6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55DB-EA76-439C-B156-FCBC4CD8359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7A2-862E-479A-93BC-FB4E18807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0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55DB-EA76-439C-B156-FCBC4CD8359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7A2-862E-479A-93BC-FB4E18807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1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55DB-EA76-439C-B156-FCBC4CD8359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7A2-862E-479A-93BC-FB4E18807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87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55DB-EA76-439C-B156-FCBC4CD8359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7A2-862E-479A-93BC-FB4E18807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6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55DB-EA76-439C-B156-FCBC4CD8359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F7A2-862E-479A-93BC-FB4E18807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10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55DB-EA76-439C-B156-FCBC4CD8359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F7A2-862E-479A-93BC-FB4E18807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World book day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7340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4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"/>
    </mc:Choice>
    <mc:Fallback xmlns="">
      <p:transition spd="slow" advTm="4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World Book 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GB" altLang="en-US" dirty="0"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World Book Day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 is a day each year to celebrate books, authors, and reading!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Twinkl" pitchFamily="2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What are some of your </a:t>
            </a:r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favourite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 books?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14741"/>
            <a:ext cx="3307967" cy="206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4"/>
    </mc:Choice>
    <mc:Fallback xmlns="">
      <p:transition spd="slow" advTm="12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World Book Day celebrations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World book Day can be celebrated in lots of different ways. 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Children may dress up as their favourite book characters. Which would you pick and why?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Children may read their favourite books. 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Some authors may visit different schools.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2372295" cy="274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31"/>
    </mc:Choice>
    <mc:Fallback xmlns="">
      <p:transition spd="slow" advTm="19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Reasons why we celebrate World Book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Books help us to learn.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Books are magical and help you to use your imagination.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Books are relaxing to read.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Books can be special to us if we find a favourite book.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62" y="4230479"/>
            <a:ext cx="3167682" cy="246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4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22"/>
    </mc:Choice>
    <mc:Fallback xmlns="">
      <p:transition spd="slow" advTm="18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can we find a new favourite book?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8706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are lots of different ways to find a special book.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Visit your school or local library. The librarians there would be so happy to help you find a great read!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Ask Miss Swan or Miss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Kiddy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about their favourite books.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Ask your parents or friends.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Make your own book! 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505348" cy="292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61"/>
    </mc:Choice>
    <mc:Fallback xmlns="">
      <p:transition spd="slow" advTm="24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the worksheet, can you draw a picture of your favourite book? It could be a book you have at home or it could be a book we have read at school.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1"/>
    </mc:Choice>
    <mc:Fallback xmlns="">
      <p:transition spd="slow" advTm="102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225</Words>
  <Application>Microsoft Office PowerPoint</Application>
  <PresentationFormat>On-screen Show (4:3)</PresentationFormat>
  <Paragraphs>21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World book day</vt:lpstr>
      <vt:lpstr>What is World Book Day?</vt:lpstr>
      <vt:lpstr>World Book Day celebrations</vt:lpstr>
      <vt:lpstr>Reasons why we celebrate World Book Day</vt:lpstr>
      <vt:lpstr>Where can we find a new favourite book?</vt:lpstr>
      <vt:lpstr>On the worksheet, can you draw a picture of your favourite book? It could be a book you have at home or it could be a book we have read at school.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book day</dc:title>
  <dc:creator>user</dc:creator>
  <cp:lastModifiedBy>Information</cp:lastModifiedBy>
  <cp:revision>3</cp:revision>
  <dcterms:created xsi:type="dcterms:W3CDTF">2021-02-26T11:15:28Z</dcterms:created>
  <dcterms:modified xsi:type="dcterms:W3CDTF">2021-02-26T12:26:28Z</dcterms:modified>
</cp:coreProperties>
</file>