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0" r:id="rId6"/>
    <p:sldId id="271" r:id="rId7"/>
    <p:sldId id="272" r:id="rId8"/>
    <p:sldId id="273" r:id="rId9"/>
    <p:sldId id="274" r:id="rId10"/>
    <p:sldId id="27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-702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DB062-8B3E-493B-993E-AE4782F6BA85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DD3FD-02A1-478A-AA4C-95562B8B7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9921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DB062-8B3E-493B-993E-AE4782F6BA85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DD3FD-02A1-478A-AA4C-95562B8B7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487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DB062-8B3E-493B-993E-AE4782F6BA85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DD3FD-02A1-478A-AA4C-95562B8B7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029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DB062-8B3E-493B-993E-AE4782F6BA85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DD3FD-02A1-478A-AA4C-95562B8B7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554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DB062-8B3E-493B-993E-AE4782F6BA85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DD3FD-02A1-478A-AA4C-95562B8B7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5176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DB062-8B3E-493B-993E-AE4782F6BA85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DD3FD-02A1-478A-AA4C-95562B8B7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357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DB062-8B3E-493B-993E-AE4782F6BA85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DD3FD-02A1-478A-AA4C-95562B8B7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639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DB062-8B3E-493B-993E-AE4782F6BA85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DD3FD-02A1-478A-AA4C-95562B8B7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678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DB062-8B3E-493B-993E-AE4782F6BA85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DD3FD-02A1-478A-AA4C-95562B8B7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186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DB062-8B3E-493B-993E-AE4782F6BA85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DD3FD-02A1-478A-AA4C-95562B8B7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033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DB062-8B3E-493B-993E-AE4782F6BA85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DD3FD-02A1-478A-AA4C-95562B8B7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846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DB062-8B3E-493B-993E-AE4782F6BA85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DD3FD-02A1-478A-AA4C-95562B8B7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4405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0.wav"/><Relationship Id="rId1" Type="http://schemas.microsoft.com/office/2007/relationships/media" Target="../media/media10.wav"/><Relationship Id="rId5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wav"/><Relationship Id="rId1" Type="http://schemas.microsoft.com/office/2007/relationships/media" Target="../media/media3.wav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4.wav"/><Relationship Id="rId1" Type="http://schemas.microsoft.com/office/2007/relationships/media" Target="../media/media4.wav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5.wav"/><Relationship Id="rId1" Type="http://schemas.microsoft.com/office/2007/relationships/media" Target="../media/media5.wav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6.wav"/><Relationship Id="rId1" Type="http://schemas.microsoft.com/office/2007/relationships/media" Target="../media/media6.wav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7.wav"/><Relationship Id="rId1" Type="http://schemas.microsoft.com/office/2007/relationships/media" Target="../media/media7.wav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8.wav"/><Relationship Id="rId1" Type="http://schemas.microsoft.com/office/2007/relationships/media" Target="../media/media8.wav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9.wav"/><Relationship Id="rId1" Type="http://schemas.microsoft.com/office/2007/relationships/media" Target="../media/media9.wav"/><Relationship Id="rId5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3817" y="2075951"/>
            <a:ext cx="9144000" cy="2387600"/>
          </a:xfrm>
        </p:spPr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Learning intention: To learn what a verb is.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406389" y="5931794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619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687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Hop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28786" y="1690688"/>
            <a:ext cx="4134427" cy="4153480"/>
          </a:xfrm>
          <a:prstGeom prst="rect">
            <a:avLst/>
          </a:prstGeom>
        </p:spPr>
      </p:pic>
      <p:pic>
        <p:nvPicPr>
          <p:cNvPr id="4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406388" y="6021947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831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54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Verbs are action words. They describe what someone is doing.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2725" y="1944613"/>
            <a:ext cx="7066550" cy="234682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70435" y="4291437"/>
            <a:ext cx="4651130" cy="2338778"/>
          </a:xfrm>
          <a:prstGeom prst="rect">
            <a:avLst/>
          </a:prstGeom>
        </p:spPr>
      </p:pic>
      <p:pic>
        <p:nvPicPr>
          <p:cNvPr id="3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11367752" y="6020615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551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637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What is the verb?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85918" y="1471992"/>
            <a:ext cx="4220164" cy="4305901"/>
          </a:xfrm>
          <a:prstGeom prst="rect">
            <a:avLst/>
          </a:prstGeom>
        </p:spPr>
      </p:pic>
      <p:pic>
        <p:nvPicPr>
          <p:cNvPr id="4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341994" y="598331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528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61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Swim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85918" y="1471992"/>
            <a:ext cx="4220164" cy="4305901"/>
          </a:xfrm>
          <a:prstGeom prst="rect">
            <a:avLst/>
          </a:prstGeom>
        </p:spPr>
      </p:pic>
      <p:pic>
        <p:nvPicPr>
          <p:cNvPr id="4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161690" y="5944673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433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22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What is the verb?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6450" y="1881705"/>
            <a:ext cx="3499099" cy="3562288"/>
          </a:xfrm>
          <a:prstGeom prst="rect">
            <a:avLst/>
          </a:prstGeom>
        </p:spPr>
      </p:pic>
      <p:pic>
        <p:nvPicPr>
          <p:cNvPr id="3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290479" y="6112099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206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907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6450" y="1881705"/>
            <a:ext cx="3499099" cy="3562288"/>
          </a:xfrm>
          <a:prstGeom prst="rect">
            <a:avLst/>
          </a:prstGeom>
        </p:spPr>
      </p:pic>
      <p:pic>
        <p:nvPicPr>
          <p:cNvPr id="3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367752" y="6150735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714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947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What is the verb?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96272" y="1860933"/>
            <a:ext cx="3799456" cy="3790641"/>
          </a:xfrm>
          <a:prstGeom prst="rect">
            <a:avLst/>
          </a:prstGeom>
        </p:spPr>
      </p:pic>
      <p:pic>
        <p:nvPicPr>
          <p:cNvPr id="3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341994" y="603482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3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817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Jump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96272" y="1860933"/>
            <a:ext cx="3799456" cy="3790641"/>
          </a:xfrm>
          <a:prstGeom prst="rect">
            <a:avLst/>
          </a:prstGeom>
        </p:spPr>
      </p:pic>
      <p:pic>
        <p:nvPicPr>
          <p:cNvPr id="3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290479" y="5944674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240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637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What is the verb?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28786" y="1690688"/>
            <a:ext cx="4134427" cy="4153480"/>
          </a:xfrm>
          <a:prstGeom prst="rect">
            <a:avLst/>
          </a:prstGeom>
        </p:spPr>
      </p:pic>
      <p:pic>
        <p:nvPicPr>
          <p:cNvPr id="4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238964" y="5957553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332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38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46</Words>
  <Application>Microsoft Office PowerPoint</Application>
  <PresentationFormat>Custom</PresentationFormat>
  <Paragraphs>10</Paragraphs>
  <Slides>10</Slides>
  <Notes>0</Notes>
  <HiddenSlides>0</HiddenSlides>
  <MMClips>10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Learning intention: To learn what a verb is. </vt:lpstr>
      <vt:lpstr>Verbs are action words. They describe what someone is doing. </vt:lpstr>
      <vt:lpstr>What is the verb?</vt:lpstr>
      <vt:lpstr>Swim</vt:lpstr>
      <vt:lpstr>What is the verb?</vt:lpstr>
      <vt:lpstr>Sit</vt:lpstr>
      <vt:lpstr>What is the verb?</vt:lpstr>
      <vt:lpstr>Jump</vt:lpstr>
      <vt:lpstr>What is the verb?</vt:lpstr>
      <vt:lpstr>Hop</vt:lpstr>
    </vt:vector>
  </TitlesOfParts>
  <Company>International House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intention: To learn what a verb is.</dc:title>
  <dc:creator>Swan, Laura</dc:creator>
  <cp:lastModifiedBy>Kiddy, Rubie</cp:lastModifiedBy>
  <cp:revision>10</cp:revision>
  <dcterms:created xsi:type="dcterms:W3CDTF">2021-02-23T09:55:01Z</dcterms:created>
  <dcterms:modified xsi:type="dcterms:W3CDTF">2021-02-23T14:58:51Z</dcterms:modified>
</cp:coreProperties>
</file>