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1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58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2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4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9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1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8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8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5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3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617" y="273278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Finding the mean as an average</a:t>
            </a:r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mean is the total of the numbers divided by how many numbers there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636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GB" b="1" dirty="0"/>
              <a:t>The mean is the total of the numbers divided by how many numbers there are.</a:t>
            </a:r>
            <a:endParaRPr lang="en-GB" dirty="0"/>
          </a:p>
          <a:p>
            <a:r>
              <a:rPr lang="en-GB" dirty="0"/>
              <a:t>To find the mean, add all </a:t>
            </a:r>
            <a:r>
              <a:rPr lang="en-GB" dirty="0" smtClean="0"/>
              <a:t>of the </a:t>
            </a:r>
            <a:r>
              <a:rPr lang="en-GB" dirty="0"/>
              <a:t>numbers together then divide by the number of numbers.</a:t>
            </a:r>
          </a:p>
          <a:p>
            <a:pPr marL="0" indent="0">
              <a:buNone/>
            </a:pPr>
            <a:r>
              <a:rPr lang="en-GB" dirty="0" smtClean="0"/>
              <a:t>For example, to find the mean of 2,3 and 4 – first add all of the numbers together:</a:t>
            </a:r>
          </a:p>
          <a:p>
            <a:pPr marL="0" indent="0">
              <a:buNone/>
            </a:pPr>
            <a:r>
              <a:rPr lang="en-GB" dirty="0" smtClean="0"/>
              <a:t>2 + 3 + 4 = 9</a:t>
            </a:r>
          </a:p>
          <a:p>
            <a:pPr marL="0" indent="0">
              <a:buNone/>
            </a:pPr>
            <a:r>
              <a:rPr lang="en-GB" dirty="0" smtClean="0"/>
              <a:t>You have added 3 numbers together, so you now need to divide by 3.</a:t>
            </a:r>
          </a:p>
          <a:p>
            <a:pPr marL="0" indent="0">
              <a:buNone/>
            </a:pPr>
            <a:r>
              <a:rPr lang="en-GB" dirty="0" smtClean="0"/>
              <a:t>9 ÷ 3 = 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Your answer is 3.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87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mean of 4, 2, 6 and 8?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(you can add the numbers in anyway that you like, so try to look for pairs that make 10 or 20)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 + 6 + 8 + 2 = 20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20 ÷ 4 = 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(you divide by 4 because this is how many numbers you are finding the mean of)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60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the mean of 16, 3, 4 and 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16, 3, 4 and 5 =</a:t>
            </a:r>
          </a:p>
          <a:p>
            <a:pPr marL="0" indent="0">
              <a:buNone/>
            </a:pPr>
            <a:r>
              <a:rPr lang="en-GB" dirty="0" smtClean="0"/>
              <a:t>16 + 4 + 3 + 5 = 28</a:t>
            </a:r>
          </a:p>
          <a:p>
            <a:pPr marL="0" indent="0">
              <a:buNone/>
            </a:pPr>
            <a:r>
              <a:rPr lang="en-GB" dirty="0" smtClean="0"/>
              <a:t>28 ÷ 4 = 7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87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Now you try to find the mean of: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arenR"/>
            </a:pPr>
            <a:r>
              <a:rPr lang="en-GB" dirty="0" smtClean="0"/>
              <a:t>14, 1 and 6 =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2) 8, 14, 2 and 4 =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3) 10, 17, 20, 3 and 5 =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969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249</Words>
  <Application>Microsoft Office PowerPoint</Application>
  <PresentationFormat>Widescreen</PresentationFormat>
  <Paragraphs>30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Finding the mean as an average</vt:lpstr>
      <vt:lpstr>PowerPoint Presentation</vt:lpstr>
      <vt:lpstr>What is the mean of 4, 2, 6 and 8?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Dividing whole numbers</dc:title>
  <dc:creator>Hall, Christina</dc:creator>
  <cp:lastModifiedBy>Kilmartin, Rachel</cp:lastModifiedBy>
  <cp:revision>12</cp:revision>
  <dcterms:created xsi:type="dcterms:W3CDTF">2021-01-26T10:57:28Z</dcterms:created>
  <dcterms:modified xsi:type="dcterms:W3CDTF">2021-01-26T12:38:52Z</dcterms:modified>
</cp:coreProperties>
</file>