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Roboto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CR3KT/tgq5ZTa2XaFBH2kWh3S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2" name="Google Shape;22;p1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7" name="Google Shape;37;p1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4572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9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3" name="Google Shape;13;p9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GB"/>
              <a:t>Music in the 1970s</a:t>
            </a:r>
            <a:endParaRPr/>
          </a:p>
        </p:txBody>
      </p:sp>
      <p:sp>
        <p:nvSpPr>
          <p:cNvPr id="102" name="Google Shape;102;p1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3160" y="278489"/>
            <a:ext cx="2103120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E30262-0A52-46A7-A92F-B926F22F4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5680" y="54894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549549" cy="152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What was the style of music in the 1970s?</a:t>
            </a:r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570695" y="1901903"/>
            <a:ext cx="7137648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 sz="2300"/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Funk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Soul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R&amp;B</a:t>
            </a:r>
            <a:endParaRPr/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Pop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Hard Rock</a:t>
            </a:r>
            <a:endParaRPr sz="23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Soft Rock</a:t>
            </a:r>
            <a:endParaRPr/>
          </a:p>
          <a:p>
            <a:pPr marL="91440" lvl="0" indent="-1460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lang="en-GB" sz="2300" b="1" i="0" u="none" strike="noStrik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Disco</a:t>
            </a:r>
            <a:endParaRPr sz="2300"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8343" y="2084835"/>
            <a:ext cx="3659706" cy="36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61BA83-69D8-4F2E-A65A-29EDB1C89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8049" y="5742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Which instruments did they use?</a:t>
            </a:r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 "/>
            </a:pPr>
            <a:r>
              <a:rPr lang="en-GB" sz="2900"/>
              <a:t>Can you guess which instrument matches with each picture?</a:t>
            </a: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1730" y="2634402"/>
            <a:ext cx="2103120" cy="122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599" y="4034368"/>
            <a:ext cx="209975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12308" y="3857414"/>
            <a:ext cx="3185858" cy="23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103740" y="3172245"/>
            <a:ext cx="3610268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Drum machine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Guitar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Synthesiser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piano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Mellotron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46122" y="2643278"/>
            <a:ext cx="2099755" cy="157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81708" y="3978896"/>
            <a:ext cx="2099755" cy="205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889C42-B601-4C70-AA0D-7AA3387D0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1554" y="55448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Which instruments did they use?</a:t>
            </a:r>
            <a:endParaRPr/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81730" y="2634402"/>
            <a:ext cx="2103120" cy="122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6599" y="4034368"/>
            <a:ext cx="209975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82363" y="3820868"/>
            <a:ext cx="3185858" cy="23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32797" y="2285972"/>
            <a:ext cx="2099755" cy="157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1028" y="3007346"/>
            <a:ext cx="2099755" cy="2054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1097281" y="5061389"/>
            <a:ext cx="40078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Mellotron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9798166" y="5963472"/>
            <a:ext cx="2490544" cy="648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Guitar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4823587" y="2535440"/>
            <a:ext cx="21629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piano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6308338" y="5430722"/>
            <a:ext cx="24905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Drum machine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10129038" y="226507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864026-9DD1-4F11-8A74-9C76D6CAD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7003" y="4324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Guess the famous ’70s artists from these clues! </a:t>
            </a:r>
            <a:endParaRPr/>
          </a:p>
        </p:txBody>
      </p:sp>
      <p:pic>
        <p:nvPicPr>
          <p:cNvPr id="144" name="Google Shape;144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2661779"/>
            <a:ext cx="2097861" cy="181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920" y="2378075"/>
            <a:ext cx="2103120" cy="21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6706" y="1882376"/>
            <a:ext cx="3200400" cy="212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9633414" y="4026829"/>
            <a:ext cx="1186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Smith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532664" y="2437903"/>
            <a:ext cx="182880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4430228" y="4114165"/>
            <a:ext cx="198405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8465261" y="2423252"/>
            <a:ext cx="210312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FF6504-76B2-4BE4-B653-A3776AD55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2534" y="5431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Answers:</a:t>
            </a:r>
            <a:endParaRPr/>
          </a:p>
        </p:txBody>
      </p:sp>
      <p:pic>
        <p:nvPicPr>
          <p:cNvPr id="157" name="Google Shape;15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2661779"/>
            <a:ext cx="2097861" cy="181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920" y="2378075"/>
            <a:ext cx="2103120" cy="21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6706" y="1882376"/>
            <a:ext cx="3200400" cy="212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9633414" y="4026829"/>
            <a:ext cx="1186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Smith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532664" y="2437903"/>
            <a:ext cx="182880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4430228" y="4114165"/>
            <a:ext cx="198405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8465261" y="2423252"/>
            <a:ext cx="210312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3482838" y="5359990"/>
            <a:ext cx="1028773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KISS 2. The Rolling Stones 3. Aerosmith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2BC6B-2ED9-430E-9992-3D4FF1C99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0142" y="54408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GB"/>
              <a:t>Famous artists from the 1970s:</a:t>
            </a:r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91440" lvl="0" indent="-146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Stevie Wonder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Led Zeppelin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ABBA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Fleetwood Mac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Elton John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Pink Floyd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The Rolling Stones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Eagles 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Queen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The Who</a:t>
            </a:r>
            <a:endParaRPr sz="2600"/>
          </a:p>
          <a:p>
            <a:pPr marL="91440" lvl="0" indent="-14605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GB" sz="2300"/>
              <a:t>Aretha Franklin </a:t>
            </a:r>
            <a:endParaRPr sz="2300"/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8830" y="1845734"/>
            <a:ext cx="2103120" cy="137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4610" y="2112899"/>
            <a:ext cx="2610247" cy="213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2972" y="2355906"/>
            <a:ext cx="2103120" cy="14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0441" y="3367610"/>
            <a:ext cx="2103120" cy="13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15199" y="4569323"/>
            <a:ext cx="2304935" cy="13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80474" y="4892132"/>
            <a:ext cx="2103120" cy="15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78067" y="3984542"/>
            <a:ext cx="1773816" cy="209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32349" y="100062"/>
            <a:ext cx="1984366" cy="198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C7E330-8929-482D-8DEE-F312DC2EF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4671" y="5558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121</Words>
  <Application>Microsoft Office PowerPoint</Application>
  <PresentationFormat>Widescreen</PresentationFormat>
  <Paragraphs>46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Noto Sans Symbols</vt:lpstr>
      <vt:lpstr>Roboto</vt:lpstr>
      <vt:lpstr>Retrospect</vt:lpstr>
      <vt:lpstr>Music in the 1970s</vt:lpstr>
      <vt:lpstr>What was the style of music in the 1970s?</vt:lpstr>
      <vt:lpstr>Which instruments did they use?</vt:lpstr>
      <vt:lpstr>Which instruments did they use?</vt:lpstr>
      <vt:lpstr>Guess the famous ’70s artists from these clues! </vt:lpstr>
      <vt:lpstr>Answers:</vt:lpstr>
      <vt:lpstr>Famous artists from the 1970s: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1970s</dc:title>
  <dc:creator>Robb, Jacqueline</dc:creator>
  <cp:lastModifiedBy>Hall, Christina</cp:lastModifiedBy>
  <cp:revision>2</cp:revision>
  <dcterms:created xsi:type="dcterms:W3CDTF">2021-02-01T08:13:04Z</dcterms:created>
  <dcterms:modified xsi:type="dcterms:W3CDTF">2021-02-02T13:25:28Z</dcterms:modified>
</cp:coreProperties>
</file>