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E193-4B97-4936-8D97-C02C9E53C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9A215-5611-4D49-8ED3-9AEAB3D78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A8B75-031E-4948-BD9F-4C37636A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3EB53-F896-470C-84F4-0D8B1846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3407D-4B89-4C0D-BD9F-A0D1C385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0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EC80-992C-4ED5-B9F3-FDFB6E90A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F3845-9EDB-4931-AA1D-B812587DB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AA46-8579-4208-8B5B-7E718DEB2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727FD-B7F3-4A77-ACD5-8C37CDC4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96C11-7345-4EB2-8411-25AB1C9E8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62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FA50A6-6E9D-4D8A-9D30-7C1F2AC77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E5A7F-4894-4699-8665-9E816C6A3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8A486-04DA-498F-8DB1-6F5144A9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DDAAE-FA01-4B45-9094-95ED9E807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301A4-32E5-493D-8152-82B1413A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3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16AAD-5380-4D89-A3AE-3F49479E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BF105-436E-4B60-B2FD-55ABD98A5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11B8E-00D3-4B10-AD3A-CB19B305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5C153-6094-4B5F-8F4D-7F7B9E1C0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1947D-AE66-4CBB-A02E-55243FBF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5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42F4-100B-4E0D-8B13-52021290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C1A9A-7433-4FED-92D0-02E3FB681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52D63-B809-4347-9D54-B7DBB19F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8ECE8-117B-4DC0-8CEE-3D1AEE6A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8C10F-9E4A-47D0-B580-244B617D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0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552D-C148-4E2D-A83E-8EE43E7EE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AEEB4-232F-44E8-A324-7E59872FA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AE8AD-740C-46C7-A375-7FEC38674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49717-A24E-43A5-9833-365A7CE21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78E9B-4A0B-4C91-A621-E292ACE01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6831F-F238-435C-BB15-82EBB35E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12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21E63-1504-40A1-BF52-DEFC99DB0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56379-C2BD-4A6E-978A-35BC3B9CD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32D96-40B6-4005-8775-20DA4E2D9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A81E48-1F81-43BC-83AA-FDA41A064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D0B3E-B377-4FE7-B447-37C54FD4F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B5B8D3-AEF2-4463-8EAC-AAA400DC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95D49A-E090-4674-9158-48020100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114CB4-FF88-4612-883C-C78D6898E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20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E6D39-7EA1-49E5-9101-0DE32ED3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DF6B27-F5C2-42A8-A981-0A018C97A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2C374-D50C-478E-B249-6CC59C67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CED97-2E7E-4E97-8FA1-B0B8F7C07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2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82F1C3-EF29-4D0D-8162-7EBF0340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566B9-DDC6-4C4F-8B63-4D06BC89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D853F-86A3-4A16-BE49-82104F34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5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A1DB-E2F3-4BF9-AA29-A89DCFDA7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49B92-211F-4ABC-9DFE-AE487949C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C3CE8-B82A-471F-887A-D38F7FDF6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4400F-B8B5-4A15-A1F2-1824019B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F5568-6308-42EA-8229-6251A800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A44BC-C559-4027-A46B-66E5BDCD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72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702D9-97CE-44C0-9E68-DF93828FA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C22A2-67FE-450E-875E-E17B38AEAA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D298B-D882-4F8A-96EC-9ADCC3218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234-D17C-4A69-98EB-BB2C63BE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BB829-F41D-4630-892A-FAB4D53DC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62AF-2D2B-486E-A802-AAC8BBBD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5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1908AE-D9E8-409D-AFF4-47D542C27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6098E-6F7B-47A8-8C6D-7F5551832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B3EE4-CD03-445C-B8AC-510FC7112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6E7F-04BC-48EB-A295-1FC2198252A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2381C-2CAC-466E-9D3D-2B1B350FE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C07F4-09FA-43C9-A032-CA03D4D20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7925F-7A19-48A3-A7EF-26B69502F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01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F8A7B-A50C-4376-B1F9-85B3B5050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86609"/>
            <a:ext cx="9144000" cy="992050"/>
          </a:xfrm>
        </p:spPr>
        <p:txBody>
          <a:bodyPr/>
          <a:lstStyle/>
          <a:p>
            <a:r>
              <a:rPr lang="en-GB" u="sng" dirty="0"/>
              <a:t>Features of a narrative poem</a:t>
            </a:r>
          </a:p>
        </p:txBody>
      </p:sp>
    </p:spTree>
    <p:extLst>
      <p:ext uri="{BB962C8B-B14F-4D97-AF65-F5344CB8AC3E}">
        <p14:creationId xmlns:p14="http://schemas.microsoft.com/office/powerpoint/2010/main" val="3382981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97B05-56BC-42FE-AE63-BF6FC80F2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E042-5AA4-43C6-B891-4DDAAADE5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Using what you have learnt in this PowerPoint, create a table like the one you see below and use the first four verses of the poem. ‘The Highway Man’, to collect as many features as you can identify.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82C73AF-AED7-4D5A-85EA-5B6DEA4F9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37885"/>
              </p:ext>
            </p:extLst>
          </p:nvPr>
        </p:nvGraphicFramePr>
        <p:xfrm>
          <a:off x="838200" y="3354663"/>
          <a:ext cx="1086347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934">
                  <a:extLst>
                    <a:ext uri="{9D8B030D-6E8A-4147-A177-3AD203B41FA5}">
                      <a16:colId xmlns:a16="http://schemas.microsoft.com/office/drawing/2014/main" val="3207326966"/>
                    </a:ext>
                  </a:extLst>
                </a:gridCol>
                <a:gridCol w="1357934">
                  <a:extLst>
                    <a:ext uri="{9D8B030D-6E8A-4147-A177-3AD203B41FA5}">
                      <a16:colId xmlns:a16="http://schemas.microsoft.com/office/drawing/2014/main" val="695936316"/>
                    </a:ext>
                  </a:extLst>
                </a:gridCol>
                <a:gridCol w="1357934">
                  <a:extLst>
                    <a:ext uri="{9D8B030D-6E8A-4147-A177-3AD203B41FA5}">
                      <a16:colId xmlns:a16="http://schemas.microsoft.com/office/drawing/2014/main" val="2685508451"/>
                    </a:ext>
                  </a:extLst>
                </a:gridCol>
                <a:gridCol w="1357934">
                  <a:extLst>
                    <a:ext uri="{9D8B030D-6E8A-4147-A177-3AD203B41FA5}">
                      <a16:colId xmlns:a16="http://schemas.microsoft.com/office/drawing/2014/main" val="1825391782"/>
                    </a:ext>
                  </a:extLst>
                </a:gridCol>
                <a:gridCol w="1357934">
                  <a:extLst>
                    <a:ext uri="{9D8B030D-6E8A-4147-A177-3AD203B41FA5}">
                      <a16:colId xmlns:a16="http://schemas.microsoft.com/office/drawing/2014/main" val="2156767419"/>
                    </a:ext>
                  </a:extLst>
                </a:gridCol>
                <a:gridCol w="1357934">
                  <a:extLst>
                    <a:ext uri="{9D8B030D-6E8A-4147-A177-3AD203B41FA5}">
                      <a16:colId xmlns:a16="http://schemas.microsoft.com/office/drawing/2014/main" val="2806027605"/>
                    </a:ext>
                  </a:extLst>
                </a:gridCol>
                <a:gridCol w="1655692">
                  <a:extLst>
                    <a:ext uri="{9D8B030D-6E8A-4147-A177-3AD203B41FA5}">
                      <a16:colId xmlns:a16="http://schemas.microsoft.com/office/drawing/2014/main" val="3708600183"/>
                    </a:ext>
                  </a:extLst>
                </a:gridCol>
                <a:gridCol w="1060176">
                  <a:extLst>
                    <a:ext uri="{9D8B030D-6E8A-4147-A177-3AD203B41FA5}">
                      <a16:colId xmlns:a16="http://schemas.microsoft.com/office/drawing/2014/main" val="1843873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Powerful verbs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Vivid adjectives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Metaphors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Similes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Onomatopoeia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Rhyme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544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664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41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43FBA-4A06-4A04-969D-750CA10F6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583"/>
            <a:ext cx="10515600" cy="5673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 Highway Man is a narrative poem. So what is a narrative poem?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Narrative means story, so a narrative poem is a poem that tells a story.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There is often no narrative in poetry because poems are usually about thoughts and emotions.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0" i="0" dirty="0">
                <a:solidFill>
                  <a:srgbClr val="231F20"/>
                </a:solidFill>
                <a:effectLst/>
                <a:latin typeface="ReithSans"/>
              </a:rPr>
              <a:t>Narrative poems tend to be quite long. They tell a story like in a novel and also use rhythm and rhyme, like in a poem.</a:t>
            </a:r>
          </a:p>
          <a:p>
            <a:pPr marL="0" indent="0">
              <a:buNone/>
            </a:pPr>
            <a:endParaRPr lang="en-GB" dirty="0">
              <a:solidFill>
                <a:srgbClr val="231F20"/>
              </a:solidFill>
              <a:latin typeface="ReithSans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231F20"/>
                </a:solidFill>
                <a:effectLst/>
                <a:latin typeface="ReithSans"/>
              </a:rPr>
              <a:t>The fast rhythm and rhyme give the poem it’s energy. The elements of a poem work together with the story telling to make an exciting narrative poem.</a:t>
            </a:r>
          </a:p>
          <a:p>
            <a:pPr marL="0" indent="0">
              <a:buNone/>
            </a:pPr>
            <a:endParaRPr lang="en-GB" dirty="0">
              <a:solidFill>
                <a:srgbClr val="231F20"/>
              </a:solidFill>
              <a:latin typeface="ReithSans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240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FCAF-12FF-4B05-8DC4-18E3D7F14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features of narrative poems: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857C-CC10-462B-8CA7-33AC804C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epetition</a:t>
            </a: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powerful verbs</a:t>
            </a: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onomatopoeia</a:t>
            </a:r>
          </a:p>
          <a:p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lliteration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vivid adjectives</a:t>
            </a: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rhyme</a:t>
            </a: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Metaphor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simile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96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A5F66-D4A6-4140-BB27-ABE7674A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repetition?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F86CC-37E9-4953-9FAE-E8A2B9C46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Repetition is when a word or phrases is used over and over again in a poem. 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repetition 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allows the reader to build up the picture of what the character is doing, gradually. Repetition also makes simple sentences and phrases sound dramatic and adds excitement to the poem.</a:t>
            </a:r>
          </a:p>
          <a:p>
            <a:pPr marL="0" indent="0">
              <a:buNone/>
            </a:pPr>
            <a:endParaRPr lang="en-GB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e.g</a:t>
            </a:r>
            <a:r>
              <a:rPr lang="en-GB" sz="32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 highwayman came riding –</a:t>
            </a:r>
          </a:p>
          <a:p>
            <a:pPr marL="685800" indent="0">
              <a:buNone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Riding – riding – </a:t>
            </a:r>
          </a:p>
          <a:p>
            <a:pPr marL="0" indent="0">
              <a:buNone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The highwayman came riding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23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3932-68FF-4E64-895E-7C3D9E2D0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Powerful verbs and vivid adjectives: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BE99C-4200-439C-B98D-2C2C139C8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39"/>
            <a:ext cx="10515600" cy="530087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verb is </a:t>
            </a:r>
            <a:r>
              <a:rPr lang="en-GB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word used to describe an action, state, or event.</a:t>
            </a:r>
          </a:p>
          <a:p>
            <a:r>
              <a:rPr lang="en-GB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Powerful verbs </a:t>
            </a:r>
            <a:r>
              <a:rPr lang="en-GB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are more descriptive </a:t>
            </a:r>
            <a:r>
              <a:rPr lang="en-GB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verbs.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tapped (He tapped on the window.)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galloped (The horse galloped away)</a:t>
            </a:r>
          </a:p>
          <a:p>
            <a:pPr marL="0" indent="0">
              <a:buNone/>
            </a:pPr>
            <a:endParaRPr lang="en-GB" sz="24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An </a:t>
            </a:r>
            <a:r>
              <a:rPr lang="en-GB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adjective</a:t>
            </a:r>
            <a:r>
              <a:rPr lang="en-GB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is a word that describes an animal, person, thing, or thought. </a:t>
            </a:r>
            <a:r>
              <a:rPr lang="en-GB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Adjectives</a:t>
            </a:r>
            <a:r>
              <a:rPr lang="en-GB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include words that describe what something looks like and what it feels like to touch, taste, or smell.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Vivid adjectives make our writing more exciting. Instead of using mean, you could use malicious.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e.g. jewelled sky instead of starry.</a:t>
            </a:r>
          </a:p>
        </p:txBody>
      </p:sp>
    </p:spTree>
    <p:extLst>
      <p:ext uri="{BB962C8B-B14F-4D97-AF65-F5344CB8AC3E}">
        <p14:creationId xmlns:p14="http://schemas.microsoft.com/office/powerpoint/2010/main" val="65984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1ADA7-56D3-4020-AD12-22E66E38E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Alliteration: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851D7-B1E9-45A5-8387-EEF057D4D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Alliteration is when you use words consecutively (one after the other), which start with the same letter e.g. the big, bad bear.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Alliteration is used because it sounds pleasing and gets the attention of the reader or listener.</a:t>
            </a:r>
          </a:p>
        </p:txBody>
      </p:sp>
    </p:spTree>
    <p:extLst>
      <p:ext uri="{BB962C8B-B14F-4D97-AF65-F5344CB8AC3E}">
        <p14:creationId xmlns:p14="http://schemas.microsoft.com/office/powerpoint/2010/main" val="98723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1BA0-10D2-4266-8B42-7B6D7FA06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Metaphors and similes: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313E2-8D89-4D9C-A435-62EE9428D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 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metaphor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is a figure of speech that is used to make a comparison between two things that aren't alike but do have something in common. A 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metaphor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uses this similarity to help the writer make a point e.g. Her tears were a river flowing down her cheeks.</a:t>
            </a:r>
          </a:p>
          <a:p>
            <a:pPr marL="0" indent="0">
              <a:buNone/>
            </a:pPr>
            <a:endParaRPr lang="en-GB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simile is 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figure of speech comparing two unlike things using like or as e.g. Their cheeks are like roses.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668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2AA7-9802-4BD6-A539-51B54565C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Onomatopoeia: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01BF0-17A6-485C-95B2-6452DBDC4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Onomatopoeia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is when a word describes a sound and actually mimics the sound of the object or action it refers to when it is spoken. 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Onomatopoeia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appeals to the sense of hearing and writers use it to bring a story or poem to life in the reader's head.</a:t>
            </a:r>
          </a:p>
          <a:p>
            <a:pPr marL="0" indent="0">
              <a:buNone/>
            </a:pPr>
            <a:endParaRPr lang="en-GB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e.g. the door </a:t>
            </a:r>
            <a:r>
              <a:rPr lang="en-GB" u="sng" dirty="0">
                <a:solidFill>
                  <a:srgbClr val="202124"/>
                </a:solidFill>
                <a:latin typeface="arial" panose="020B0604020202020204" pitchFamily="34" charset="0"/>
              </a:rPr>
              <a:t>creaked.</a:t>
            </a:r>
          </a:p>
          <a:p>
            <a:pPr marL="0" indent="0">
              <a:buNone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       the window </a:t>
            </a:r>
            <a:r>
              <a:rPr lang="en-GB" u="sng" dirty="0">
                <a:solidFill>
                  <a:srgbClr val="202124"/>
                </a:solidFill>
                <a:latin typeface="arial" panose="020B0604020202020204" pitchFamily="34" charset="0"/>
              </a:rPr>
              <a:t>shattered.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246669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FB55-82A5-42AF-AF4D-12B44BD8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Rhyme: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4E310-EF90-489E-B431-4CE716D35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Rhyme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means words that sound the same or similar in their endings. Poems and popular song lyrics often use 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rhyme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e.g. 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He'd a French cocked-hat on his forehead, a bunch of lace at his </a:t>
            </a:r>
            <a:r>
              <a:rPr lang="en-GB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chin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</a:p>
          <a:p>
            <a:pPr marL="685800" indent="0">
              <a:buNone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coat of the claret velvet, and breeches of brown doe-</a:t>
            </a:r>
            <a:r>
              <a:rPr lang="en-GB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skin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78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622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ReithSans</vt:lpstr>
      <vt:lpstr>Office Theme</vt:lpstr>
      <vt:lpstr>Features of a narrative poem</vt:lpstr>
      <vt:lpstr>PowerPoint Presentation</vt:lpstr>
      <vt:lpstr>The features of narrative poems:</vt:lpstr>
      <vt:lpstr>What is repetition?</vt:lpstr>
      <vt:lpstr>Powerful verbs and vivid adjectives:</vt:lpstr>
      <vt:lpstr>Alliteration:</vt:lpstr>
      <vt:lpstr>Metaphors and similes: </vt:lpstr>
      <vt:lpstr>Onomatopoeia: </vt:lpstr>
      <vt:lpstr>Rhyme:</vt:lpstr>
      <vt:lpstr>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Features of a narrative poem</dc:title>
  <dc:creator>Lincoln-Johnson, Nicola</dc:creator>
  <cp:lastModifiedBy>Lincoln-Johnson, Nicola</cp:lastModifiedBy>
  <cp:revision>6</cp:revision>
  <dcterms:created xsi:type="dcterms:W3CDTF">2021-01-21T10:38:44Z</dcterms:created>
  <dcterms:modified xsi:type="dcterms:W3CDTF">2021-01-21T11:36:39Z</dcterms:modified>
</cp:coreProperties>
</file>