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424574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m 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/>
              <a:t>m – Start at the top, come down, come back up and over. Down, bounce back up and over. Down and flick. </a:t>
            </a:r>
            <a:endParaRPr lang="en-GB" sz="3600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07765" y="609162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3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2592288" cy="1890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mat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>
                <a:latin typeface="Sassoon Penpals" pitchFamily="50" charset="0"/>
              </a:rPr>
              <a:t>sam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mad</a:t>
            </a:r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1804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90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</Words>
  <Application>Microsoft Office PowerPoint</Application>
  <PresentationFormat>On-screen Show (4:3)</PresentationFormat>
  <Paragraphs>13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2</cp:revision>
  <dcterms:created xsi:type="dcterms:W3CDTF">2021-02-02T15:17:42Z</dcterms:created>
  <dcterms:modified xsi:type="dcterms:W3CDTF">2021-02-02T15:26:19Z</dcterms:modified>
</cp:coreProperties>
</file>