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6E82-2A5A-4818-A541-A4AF102F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C422F-20DC-40F3-BE25-D3B4CC619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92F82-0336-4ADD-83A0-93E18712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9FC9F-F592-4BA6-B473-45F74751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4010-73A4-49FD-8599-737962AF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9789-FC55-47E9-A771-9A37E0E3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767DA-B226-4173-897A-6D237E70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AE249-4EEC-44E7-B11A-AE51947A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EEED1-A776-4618-B705-BC684DFE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06F9-06C8-44F4-B2AC-FF95B111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2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8A331-332C-413F-A45B-5B58CB87E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8431C-0889-462F-B2AF-A1605BE6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44220-100B-4A0B-8E11-C5172FE4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EECC-EC7F-45B2-8139-9A35F941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81428-3DAD-4F1B-B7B0-3101A28D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6FFE-5A69-410E-9F1B-29E2AFB4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AD20-A25C-49EF-9C02-00271034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BF221-30D8-43B2-82C2-8A1DF0F6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DC16-DD7A-449C-BF35-5295AD3A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181BD-D0A5-4AA7-A4D7-AA640B35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2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1FCE-A122-45DD-8F76-88A9ECC6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80C60-6183-44DD-A3A3-ADBD1432A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292AD-6B7C-4461-96EB-BB437701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A898-CCA3-4590-8F33-6F380A9F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A287-1A2E-4A88-A3BE-06BF7385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A27E-E55D-4105-B215-A11B9C0B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4C81-81F1-4652-BB53-679D16391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04A21-49F5-4CF6-BD13-55F777D5F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552D3-3782-4A09-B4F2-18B8B8FD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50211-C446-44B4-A1EB-4F31022E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C9E5E-F6B8-4606-BADC-1AC9BB2D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8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3F3A-D662-4FBA-ABA6-129F6ABB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EA11-DE1A-478D-B17A-232C799DC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0B5CB-A273-44AD-AE77-973EB368C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F0AC-81C4-4FD6-AE92-15CCF08FB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12507-9356-428D-A9B3-29D6D22E7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EA1E2-4786-4704-9833-0A5C8D80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400A0-0B21-44A1-83D5-C32557DA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86D76-15A0-41FE-BECA-1A4114AD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0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7801-5111-426F-88CD-58131838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44CA4-CED0-438D-9BB3-BB025160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5DE6A-2B66-4F55-9BA4-7267F030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C43CE-CEE8-4080-B07C-0484F4CB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2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B7909-0B5E-42C8-BA7B-906C1B3D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09CB3-304D-4C51-B374-D480704E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9E23E-74D0-4FC1-891F-66157BEF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9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D6DE-EE0F-4A4E-8A1D-282B8F1D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0104D-DDD0-4BBB-8EDF-65590744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C00FF-1EF6-4402-9C98-FD5310FB1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22789-9D6A-495E-96CF-DCA02A78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FE4E4-1F7A-44F3-B9B5-62EDB7D9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51823-D7E1-48FD-B55D-C975C97D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5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1FC1-5A74-48F6-A4D9-52070A4B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D0F63-8EC0-42BC-B1F5-F66B6BEC4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FD795-8779-41F5-9C30-63FAF94E7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17031-A522-4A4A-B41F-7DC0F4FD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BA434-F80C-40B3-85AD-F1126FBC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DF422-1903-40E0-A22D-013BB903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1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68C70-6884-472E-974E-4F8617F0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E06E9-1F63-495E-806C-EF1E00A8E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0FCA-E8E1-43B4-9B5D-1B9C04241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CF38-863A-4B0F-9E81-5B9A17D0DDD6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4FED-8E73-49AF-A205-066FA6777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076B-F2A6-4E5E-BA93-B1A669DC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C2A2-0A4A-4043-B05F-BC6EFD2CD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9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855CD-6944-492F-B4CD-53B7BD45F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7" t="17778" r="23672" b="21944"/>
          <a:stretch/>
        </p:blipFill>
        <p:spPr>
          <a:xfrm>
            <a:off x="76200" y="909637"/>
            <a:ext cx="8456839" cy="5381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10301-4BF0-48C6-ABE3-74976F683028}"/>
              </a:ext>
            </a:extLst>
          </p:cNvPr>
          <p:cNvSpPr txBox="1"/>
          <p:nvPr/>
        </p:nvSpPr>
        <p:spPr>
          <a:xfrm>
            <a:off x="0" y="276226"/>
            <a:ext cx="1042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Read this text carefully with someone at home. Now try to answer these questions.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77CA8-B0EA-4A9E-8C6C-51916354F959}"/>
              </a:ext>
            </a:extLst>
          </p:cNvPr>
          <p:cNvSpPr txBox="1"/>
          <p:nvPr/>
        </p:nvSpPr>
        <p:spPr>
          <a:xfrm>
            <a:off x="8896350" y="1305341"/>
            <a:ext cx="2828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Find and copy a word that means ‘group’.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What does a lobster use to defend itself with?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Why do you think they choose to live understand?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Females are the main leaders. True or false?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A2E800-9EDA-4C5B-BEDD-128203E76811}"/>
              </a:ext>
            </a:extLst>
          </p:cNvPr>
          <p:cNvSpPr txBox="1"/>
          <p:nvPr/>
        </p:nvSpPr>
        <p:spPr>
          <a:xfrm>
            <a:off x="95250" y="342901"/>
            <a:ext cx="1042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Read this text carefully with someone at home. Now try to answer these questions.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1B3BF-DF49-48FC-A3CA-B53BD402A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17778" r="23672" b="21389"/>
          <a:stretch/>
        </p:blipFill>
        <p:spPr>
          <a:xfrm>
            <a:off x="95250" y="990390"/>
            <a:ext cx="7820025" cy="5029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6F48B-32DB-4F1A-BD7E-ECC57CA04CD8}"/>
              </a:ext>
            </a:extLst>
          </p:cNvPr>
          <p:cNvSpPr txBox="1"/>
          <p:nvPr/>
        </p:nvSpPr>
        <p:spPr>
          <a:xfrm>
            <a:off x="8439150" y="1619665"/>
            <a:ext cx="2828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Which animal works best in a group?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Which animal is the shortest?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hyena is the heaviest. True or false?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Name two main fighting tactics of lions.</a:t>
            </a:r>
          </a:p>
        </p:txBody>
      </p:sp>
    </p:spTree>
    <p:extLst>
      <p:ext uri="{BB962C8B-B14F-4D97-AF65-F5344CB8AC3E}">
        <p14:creationId xmlns:p14="http://schemas.microsoft.com/office/powerpoint/2010/main" val="66101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Wibeka Conroy</dc:creator>
  <cp:lastModifiedBy>Wibeka Conroy</cp:lastModifiedBy>
  <cp:revision>3</cp:revision>
  <dcterms:created xsi:type="dcterms:W3CDTF">2021-02-21T13:31:43Z</dcterms:created>
  <dcterms:modified xsi:type="dcterms:W3CDTF">2021-02-21T13:54:15Z</dcterms:modified>
</cp:coreProperties>
</file>