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0" r:id="rId2"/>
    <p:sldId id="273" r:id="rId3"/>
    <p:sldId id="272" r:id="rId4"/>
    <p:sldId id="274" r:id="rId5"/>
    <p:sldId id="276" r:id="rId6"/>
    <p:sldId id="277" r:id="rId7"/>
    <p:sldId id="275" r:id="rId8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3"/>
    <p:restoredTop sz="94689"/>
  </p:normalViewPr>
  <p:slideViewPr>
    <p:cSldViewPr snapToGrid="0" snapToObjects="1">
      <p:cViewPr varScale="1">
        <p:scale>
          <a:sx n="69" d="100"/>
          <a:sy n="69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Where do the capital letters and full stops need to be in this sentence?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the dad was glad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hansel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and Gretel were back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5FCA4B-C4B3-5C40-9D3F-7C3CE849A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CL- start of the sentence, names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FS - end of the sentence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The dad was glad Hansel and Gretel were back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44FC1-9796-0B40-8B17-B73677A4247A}"/>
              </a:ext>
            </a:extLst>
          </p:cNvPr>
          <p:cNvSpPr txBox="1"/>
          <p:nvPr/>
        </p:nvSpPr>
        <p:spPr>
          <a:xfrm>
            <a:off x="116115" y="394788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388A7-ED99-2E48-8D64-6D1D8F3C01B6}"/>
              </a:ext>
            </a:extLst>
          </p:cNvPr>
          <p:cNvSpPr txBox="1"/>
          <p:nvPr/>
        </p:nvSpPr>
        <p:spPr>
          <a:xfrm>
            <a:off x="7032172" y="394788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B016F-C78D-274A-8B48-6FD0F3867CD5}"/>
              </a:ext>
            </a:extLst>
          </p:cNvPr>
          <p:cNvSpPr txBox="1"/>
          <p:nvPr/>
        </p:nvSpPr>
        <p:spPr>
          <a:xfrm>
            <a:off x="8197516" y="536303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1A04F2E-EB32-0148-A585-39C3A1BD1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3"/>
    </mc:Choice>
    <mc:Fallback xmlns="">
      <p:transition spd="slow" advTm="33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the story map to retell the story using what you have learned about the beginning, middle and end of the story.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Tell the story in your own words. Then listen to the adult retell the story.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63009D-9499-B84B-BE13-B1297C437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6"/>
    </mc:Choice>
    <mc:Fallback xmlns="">
      <p:transition spd="slow" advTm="14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1524000" y="156029"/>
            <a:ext cx="6858001" cy="6545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0701C-BD0F-834B-9CD5-4D0014079078}"/>
              </a:ext>
            </a:extLst>
          </p:cNvPr>
          <p:cNvSpPr/>
          <p:nvPr/>
        </p:nvSpPr>
        <p:spPr>
          <a:xfrm>
            <a:off x="5588000" y="1930400"/>
            <a:ext cx="217714" cy="188686"/>
          </a:xfrm>
          <a:prstGeom prst="rect">
            <a:avLst/>
          </a:prstGeom>
          <a:solidFill>
            <a:srgbClr val="B6A58C"/>
          </a:solidFill>
          <a:ln>
            <a:solidFill>
              <a:srgbClr val="B6A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E26DC5F-0374-BF42-9C49-55ED954D6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3"/>
    </mc:Choice>
    <mc:Fallback xmlns="">
      <p:transition spd="slow" advTm="1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1524000" y="156029"/>
            <a:ext cx="6858001" cy="6545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0701C-BD0F-834B-9CD5-4D0014079078}"/>
              </a:ext>
            </a:extLst>
          </p:cNvPr>
          <p:cNvSpPr/>
          <p:nvPr/>
        </p:nvSpPr>
        <p:spPr>
          <a:xfrm>
            <a:off x="5588000" y="1930400"/>
            <a:ext cx="217714" cy="188686"/>
          </a:xfrm>
          <a:prstGeom prst="rect">
            <a:avLst/>
          </a:prstGeom>
          <a:solidFill>
            <a:srgbClr val="B6A58C"/>
          </a:solidFill>
          <a:ln>
            <a:solidFill>
              <a:srgbClr val="B6A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0ED834-D689-E14A-947C-D4A62B19C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6"/>
    </mc:Choice>
    <mc:Fallback xmlns="">
      <p:transition spd="slow" advTm="3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 to the adult retell the beginning.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first sentence is written for you - where have I used full stops and capital letters?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Try to write the next sentence using the story map and word bank to help.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73AE30-F22C-5A40-87E6-17BFC5C20C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7"/>
    </mc:Choice>
    <mc:Fallback xmlns="">
      <p:transition spd="slow" advTm="15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31260" r="68512" b="2804"/>
          <a:stretch/>
        </p:blipFill>
        <p:spPr>
          <a:xfrm rot="5400000">
            <a:off x="1398615" y="1838068"/>
            <a:ext cx="3618081" cy="64153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0701C-BD0F-834B-9CD5-4D0014079078}"/>
              </a:ext>
            </a:extLst>
          </p:cNvPr>
          <p:cNvSpPr/>
          <p:nvPr/>
        </p:nvSpPr>
        <p:spPr>
          <a:xfrm>
            <a:off x="5243286" y="5936342"/>
            <a:ext cx="272142" cy="174172"/>
          </a:xfrm>
          <a:prstGeom prst="rect">
            <a:avLst/>
          </a:prstGeom>
          <a:solidFill>
            <a:srgbClr val="B6A58C"/>
          </a:solidFill>
          <a:ln>
            <a:solidFill>
              <a:srgbClr val="B6A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BCD89-E570-4048-AF66-382142D8E6AD}"/>
              </a:ext>
            </a:extLst>
          </p:cNvPr>
          <p:cNvSpPr txBox="1"/>
          <p:nvPr/>
        </p:nvSpPr>
        <p:spPr>
          <a:xfrm>
            <a:off x="0" y="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Once upon a time there was a poor family.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8B875-E7C3-E54D-881F-985FF8DA98CB}"/>
              </a:ext>
            </a:extLst>
          </p:cNvPr>
          <p:cNvSpPr txBox="1"/>
          <p:nvPr/>
        </p:nvSpPr>
        <p:spPr>
          <a:xfrm>
            <a:off x="6589489" y="3236684"/>
            <a:ext cx="30988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Word bank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Hansel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Gretel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6FEEFD-BB10-0A40-A8D5-B9E859798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5"/>
    </mc:Choice>
    <mc:Fallback xmlns="">
      <p:transition spd="slow" advTm="38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4093</TotalTime>
  <Words>151</Words>
  <Application>Microsoft Office PowerPoint</Application>
  <PresentationFormat>A4 Paper (210x297 mm)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76</cp:revision>
  <cp:lastPrinted>2019-10-02T15:50:32Z</cp:lastPrinted>
  <dcterms:created xsi:type="dcterms:W3CDTF">2018-03-10T18:23:35Z</dcterms:created>
  <dcterms:modified xsi:type="dcterms:W3CDTF">2021-02-02T11:28:03Z</dcterms:modified>
</cp:coreProperties>
</file>