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oxfordowl.co.uk/api/interactives/2927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644C05-D865-47FC-8A91-C334B724B833}"/>
              </a:ext>
            </a:extLst>
          </p:cNvPr>
          <p:cNvSpPr txBox="1"/>
          <p:nvPr/>
        </p:nvSpPr>
        <p:spPr>
          <a:xfrm>
            <a:off x="329784" y="464695"/>
            <a:ext cx="109578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will be reading the text ‘Silly games’.</a:t>
            </a:r>
          </a:p>
          <a:p>
            <a:endParaRPr lang="en-GB" sz="2400" dirty="0"/>
          </a:p>
          <a:p>
            <a:r>
              <a:rPr lang="en-GB" sz="2400" dirty="0"/>
              <a:t>You can search for it on Oxford Owls website or follow the </a:t>
            </a:r>
            <a:r>
              <a:rPr lang="en-GB" sz="2400" dirty="0" err="1"/>
              <a:t>elibrary</a:t>
            </a:r>
            <a:r>
              <a:rPr lang="en-GB" sz="2400" dirty="0"/>
              <a:t> to read write </a:t>
            </a:r>
            <a:r>
              <a:rPr lang="en-GB" sz="2400" dirty="0" err="1"/>
              <a:t>inc</a:t>
            </a:r>
            <a:r>
              <a:rPr lang="en-GB" sz="2400" dirty="0"/>
              <a:t> grey level. </a:t>
            </a:r>
          </a:p>
          <a:p>
            <a:r>
              <a:rPr lang="en-GB" sz="2400" dirty="0">
                <a:hlinkClick r:id="rId4"/>
              </a:rPr>
              <a:t>https://www.oxfordowl.co.uk/api/interactives/29276.html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E564A-61E9-4B31-AFC5-245247B59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639" y="2850833"/>
            <a:ext cx="2758191" cy="363990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7734B7C-8928-4865-A348-F8BDE538A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0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58"/>
    </mc:Choice>
    <mc:Fallback>
      <p:transition spd="slow" advTm="10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CBA1C-8F9D-4C8E-B359-792FB5C7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495" y="123941"/>
            <a:ext cx="7105337" cy="617581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9ABBD16-C812-4836-A1BF-E9EAD58D8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080"/>
    </mc:Choice>
    <mc:Fallback>
      <p:transition spd="slow" advTm="85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47D59-9146-41F9-8A6B-77FD7D7CC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32" y="135000"/>
            <a:ext cx="10101600" cy="658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2BD54D0-4DD3-40E5-B644-D8292869D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5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92"/>
    </mc:Choice>
    <mc:Fallback>
      <p:transition spd="slow" advTm="47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EB14E-5A1C-4359-ACF0-9C2865BBF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192" y="171000"/>
            <a:ext cx="10145185" cy="6516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DAB4A47-8E4D-4FDE-8AD7-B8D9AD159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1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59"/>
    </mc:Choice>
    <mc:Fallback>
      <p:transition spd="slow" advTm="41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661E9-E517-4E0F-83A7-AC8289E09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023" y="171000"/>
            <a:ext cx="9956113" cy="6516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D34724F-2E52-447D-A82A-D7C284992E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3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71"/>
    </mc:Choice>
    <mc:Fallback>
      <p:transition spd="slow" advTm="33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022B1-2ED4-453C-82B2-F4711199B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698" y="71203"/>
            <a:ext cx="5040833" cy="653945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2C92DA5-8C57-4F32-879C-F25A64F19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7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09"/>
    </mc:Choice>
    <mc:Fallback>
      <p:transition spd="slow" advTm="14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19</TotalTime>
  <Words>47</Words>
  <Application>Microsoft Office PowerPoint</Application>
  <PresentationFormat>Widescreen</PresentationFormat>
  <Paragraphs>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2</cp:revision>
  <dcterms:created xsi:type="dcterms:W3CDTF">2021-01-31T14:14:23Z</dcterms:created>
  <dcterms:modified xsi:type="dcterms:W3CDTF">2021-01-31T14:34:18Z</dcterms:modified>
</cp:coreProperties>
</file>