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2FDF28B-6EE5-4251-B552-C3F389DE222B}" type="slidenum">
              <a:t>‹#›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4432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50440D7-CC1C-4EE1-AA33-2904F05661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1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n-GB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A13244C-378B-441D-A0B9-288CEE60712E}" type="slidenum">
              <a:t>1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803C265-80BA-4AA6-9B33-481CCE8F7F94}" type="slidenum">
              <a:t>2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0C14DEB-8117-4EE0-A7C0-3B7C9F7BF6C1}" type="slidenum">
              <a:t>3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765F03-4A53-4FEA-92D6-50DF69FF2055}" type="slidenum">
              <a:t>4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53B434D-A616-4A4C-93DD-05E19ED33D21}" type="slidenum">
              <a:t>5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19E7371-8B03-40A2-8B9A-E20C94AD00A0}" type="slidenum">
              <a:t>7</a:t>
            </a:fld>
            <a:endParaRPr lang="en-GB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3880" y="3602160"/>
            <a:ext cx="9144000" cy="1655640"/>
          </a:xfrm>
        </p:spPr>
        <p:txBody>
          <a:bodyPr anchorCtr="1"/>
          <a:lstStyle>
            <a:lvl1pPr algn="ctr">
              <a:defRPr sz="2400">
                <a:ln>
                  <a:noFill/>
                </a:ln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0B4DC3-AC97-4E72-8785-FD1E1C9EAD48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E337C3-F153-4362-8A90-8BF05524E9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5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6CC9F0-D7BB-4B39-9398-034271C9A0CD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19AB1-F038-4B73-9EB6-240A77A208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9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39080" y="1122480"/>
            <a:ext cx="2743199" cy="500868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480" y="1122480"/>
            <a:ext cx="8077320" cy="50086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81AFA7-2E43-4FC3-BD54-C2D1A6BA9501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18001B-0E61-4FEC-8AC3-74B87199D4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0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3880" y="1122480"/>
            <a:ext cx="9144000" cy="2387520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3880" y="3602160"/>
            <a:ext cx="9144000" cy="1655640"/>
          </a:xfrm>
        </p:spPr>
        <p:txBody>
          <a:bodyPr anchorCtr="1"/>
          <a:lstStyle>
            <a:lvl1pPr algn="ctr">
              <a:buNone/>
              <a:defRPr sz="2400">
                <a:ln>
                  <a:noFill/>
                </a:ln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D85CE-0D56-4D1B-BFC1-66B9EB234082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72D40B-8EAA-477E-8A44-E6BE114DEF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9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838080" y="1825560"/>
            <a:ext cx="10515240" cy="435096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C1566-5BD1-4A6D-9A56-E14E88F9215A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BC0899-D22C-4A18-9966-5D4B01563C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3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959" y="1709640"/>
            <a:ext cx="10515600" cy="2852640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959" y="4589640"/>
            <a:ext cx="10515600" cy="1500119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F83A2F-4DCB-4FD3-ACFF-D6B6724D45EA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B52B88-6275-4A7B-A3A5-5EBD9FC1BE6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8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838080" y="1825560"/>
            <a:ext cx="5181480" cy="435132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172200" y="1825560"/>
            <a:ext cx="5181480" cy="435132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25550-A870-47A8-B76B-03F016FBC41A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0A161D-209B-427B-88EB-9F8A2B47A5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7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365040"/>
            <a:ext cx="10515600" cy="1325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879" y="1681200"/>
            <a:ext cx="5157720" cy="82404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839879" y="2505240"/>
            <a:ext cx="5157720" cy="368460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200"/>
            <a:ext cx="5183280" cy="82404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72200" y="2505240"/>
            <a:ext cx="5183280" cy="3684600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65C943-247B-4B60-9A3D-EC7FBE21F995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1BF098-883C-4FC0-94D8-E1AD91EEC1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9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1CFA4E-07C0-46F0-A6E5-5205E3C806D3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DB777C-EDEB-4302-868D-5422E371EF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2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6165FB-6BD9-4BEB-BE2D-D551BFB48070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5733DE-C44B-4A65-A165-D65BCCBC9AD4}" type="slidenum">
              <a:t>‹#›</a:t>
            </a:fld>
            <a:endParaRPr lang="en-GB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/>
          <a:lstStyle>
            <a:lvl1pPr algn="ctr" hangingPunct="0">
              <a:defRPr lang="en-GB">
                <a:latin typeface="Arial" pitchFamily="18"/>
              </a:defRPr>
            </a:lvl1pPr>
          </a:lstStyle>
          <a:p>
            <a:endParaRPr lang="en-GB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Aft>
                <a:spcPts val="1417"/>
              </a:spcAft>
              <a:defRPr lang="en-GB" sz="3200">
                <a:ln>
                  <a:noFill/>
                </a:ln>
                <a:latin typeface="Arial" pitchFamily="18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/>
          <a:lstStyle>
            <a:lvl1pPr>
              <a:spcAft>
                <a:spcPts val="1414"/>
              </a:spcAft>
              <a:buSzPct val="45000"/>
              <a:buFont typeface="StarSymbol"/>
              <a:buChar char="●"/>
              <a:defRPr sz="32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20FB6-B2F0-4A35-B033-0CEC085DBC43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37CFB-010B-4F75-A8F2-522D4EEC40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6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7AF4C9-12CF-4C90-BB5E-D4FEBC30812F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C49968-53AC-44CA-BE0F-AF811B7540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33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/>
          <a:lstStyle>
            <a:lvl1pPr algn="ctr" hangingPunct="0">
              <a:defRPr lang="en-GB">
                <a:latin typeface="Arial" pitchFamily="18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C52685-88B5-42C5-9A62-0E6D894C87D3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DD67B9-E07F-478A-8DC4-DA8742BEE8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6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89075-CC06-4461-A102-8EA7470E904D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2C0209-D1BE-444D-A0A4-BB8EF4187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4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60" y="365040"/>
            <a:ext cx="2628720" cy="58118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080" y="365040"/>
            <a:ext cx="7734239" cy="58118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02C52B-B3F7-4CC2-BD71-C18F48E15D6F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C6DDE0-0DEC-4EA1-AC4A-E18E614541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1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959" y="1709640"/>
            <a:ext cx="10515600" cy="2852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959" y="4589640"/>
            <a:ext cx="10515600" cy="1500119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485C64-C83E-42C3-AFC9-CACCE0ECBF25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5DFCCA-63E1-4B8A-9289-576FC71D97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5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09480" y="1604880"/>
            <a:ext cx="5410079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172200" y="1604880"/>
            <a:ext cx="5410079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87AE6A-77C0-4FBC-B643-5F293086B166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0CFD99-523B-4CD8-8615-4F79CF8107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2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365040"/>
            <a:ext cx="10515600" cy="1325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879" y="1681200"/>
            <a:ext cx="5157720" cy="82404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839879" y="2505240"/>
            <a:ext cx="5157720" cy="368460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200"/>
            <a:ext cx="5183280" cy="82404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72200" y="2505240"/>
            <a:ext cx="5183280" cy="368460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33BB69-3877-4BB7-8CF4-B2449A916F50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694AA4-40D9-4828-BC26-439A6C272E7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D7ECC-8702-42AC-B76A-2978138EA8DD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A02B51-A281-42DA-BD7B-965492014FC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4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96DF6F-CA3A-47DF-8465-686C012ED962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E538A6-AA61-4A2E-9DCD-99F53F0E67BC}" type="slidenum">
              <a:t>‹#›</a:t>
            </a:fld>
            <a:endParaRPr lang="en-GB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/>
          <a:lstStyle>
            <a:lvl1pPr algn="ctr" hangingPunct="0">
              <a:defRPr lang="en-GB" sz="4400">
                <a:latin typeface="Arial" pitchFamily="18"/>
              </a:defRPr>
            </a:lvl1pPr>
          </a:lstStyle>
          <a:p>
            <a:endParaRPr lang="en-GB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spcAft>
                <a:spcPts val="1417"/>
              </a:spcAft>
              <a:defRPr lang="en-GB" sz="3200">
                <a:ln>
                  <a:noFill/>
                </a:ln>
                <a:latin typeface="Arial" pitchFamily="18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7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32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DD2DC9-0307-4A58-930A-227F7595C917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6D501-8080-4467-BD76-1CFFC208E9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8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879" y="457200"/>
            <a:ext cx="393228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5183280" y="987480"/>
            <a:ext cx="6172200" cy="4873679"/>
          </a:xfrm>
        </p:spPr>
        <p:txBody>
          <a:bodyPr lIns="0" tIns="0" rIns="0" bIns="0" anchor="t"/>
          <a:lstStyle>
            <a:lvl1pPr algn="ctr" hangingPunct="0">
              <a:defRPr lang="en-GB" sz="4400">
                <a:latin typeface="Arial" pitchFamily="18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879" y="2057400"/>
            <a:ext cx="3932280" cy="381167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FB322-EAC7-4B1B-A89B-FC603D7F8609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210AE-6F36-4C52-AE81-8126B61D49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4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2C20BDB-3173-4294-A3FE-B239AF754F55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FC58085-09ED-42B4-BD07-1AE932ABAAF7}" type="slidenum">
              <a:t>‹#›</a:t>
            </a:fld>
            <a:endParaRPr lang="en-GB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200" spc="0" baseline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1414"/>
        </a:spcAft>
        <a:buNone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spc="0" baseline="0">
          <a:solidFill>
            <a:srgbClr val="000000"/>
          </a:solidFill>
          <a:latin typeface="Calibri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spc="0" baseline="0">
          <a:solidFill>
            <a:srgbClr val="000000"/>
          </a:solidFill>
          <a:latin typeface="Calibri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spc="0" baseline="0">
          <a:solidFill>
            <a:srgbClr val="000000"/>
          </a:solidFill>
          <a:latin typeface="Calibri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4BB2B6D-8CAB-483D-8B80-DC463A9DDEA3}" type="datetime1">
              <a:rPr lang="en-GB"/>
              <a:pPr lvl="0"/>
              <a:t>2021/2/22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A3A3884-6D85-4A3E-BD27-D1FF4688E1C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 baseline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0" marR="0" lvl="1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75000"/>
        <a:buFont typeface="StarSymbol"/>
        <a:buChar char="–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marL="0" marR="0" lvl="2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marL="0" marR="0" lvl="3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75000"/>
        <a:buFont typeface="StarSymbol"/>
        <a:buChar char="–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marL="0" marR="0" lvl="4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marL="0" marR="0" lvl="5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marL="0" marR="0" lvl="6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marL="0" marR="0" lvl="7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lnSpc>
          <a:spcPct val="90000"/>
        </a:lnSpc>
        <a:spcBef>
          <a:spcPts val="0"/>
        </a:spcBef>
        <a:spcAft>
          <a:spcPts val="1414"/>
        </a:spcAft>
        <a:buSzPct val="45000"/>
        <a:buFont typeface="StarSymbol"/>
        <a:buChar char="●"/>
        <a:tabLst/>
        <a:defRPr lang="en-US" sz="2800" b="0" i="0" u="none" strike="noStrike" kern="1200" spc="0" baseline="0"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5663520" y="276840"/>
            <a:ext cx="6000480" cy="60404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You are going to read the story ‘A job for Hairy Fairy’.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 this story you will hear words with the sound: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air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The air sound is in the words: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hair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chair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Look at the picture. What can you see? What will happen in the story?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120" y="360000"/>
            <a:ext cx="4547880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0" y="0"/>
            <a:ext cx="9104040" cy="770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Let’s read these words together. These are words you will come across in the story.</a:t>
            </a:r>
          </a:p>
        </p:txBody>
      </p:sp>
      <p:sp>
        <p:nvSpPr>
          <p:cNvPr id="3" name="TextBox 1"/>
          <p:cNvSpPr/>
          <p:nvPr/>
        </p:nvSpPr>
        <p:spPr>
          <a:xfrm>
            <a:off x="288000" y="756720"/>
            <a:ext cx="4126320" cy="58989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Green Words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Lapland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Qu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ee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Vixen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Comet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Rudolf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Blitzen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ar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ne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ss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sle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dge</a:t>
            </a:r>
          </a:p>
        </p:txBody>
      </p:sp>
      <p:sp>
        <p:nvSpPr>
          <p:cNvPr id="4" name="TextBox 2"/>
          <p:cNvSpPr/>
          <p:nvPr/>
        </p:nvSpPr>
        <p:spPr>
          <a:xfrm>
            <a:off x="3541679" y="1107720"/>
            <a:ext cx="6657840" cy="4847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Red Words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sng" strike="noStrike" kern="1200" spc="0" baseline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Th</a:t>
            </a: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en-GB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eir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put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44000" y="4482720"/>
            <a:ext cx="11243160" cy="58039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Aft>
                <a:spcPts val="1414"/>
              </a:spcAft>
              <a:buNone/>
            </a:pPr>
            <a:endParaRPr lang="en-US" sz="2000">
              <a:latin typeface="Calibri" pitchFamily="18"/>
            </a:endParaRPr>
          </a:p>
          <a:p>
            <a:pPr marL="0" lvl="0" indent="0">
              <a:spcAft>
                <a:spcPts val="1414"/>
              </a:spcAft>
              <a:buNone/>
            </a:pPr>
            <a:endParaRPr lang="en-US" sz="2000">
              <a:latin typeface="Arial" pitchFamily="34"/>
            </a:endParaRPr>
          </a:p>
          <a:p>
            <a:pPr marL="0" lvl="0" indent="0">
              <a:spcAft>
                <a:spcPts val="1414"/>
              </a:spcAft>
              <a:buNone/>
            </a:pPr>
            <a:r>
              <a:rPr lang="en-US" sz="2400">
                <a:latin typeface="Arial" pitchFamily="34"/>
              </a:rPr>
              <a:t>What words can you see which have the air sound?</a:t>
            </a:r>
          </a:p>
          <a:p>
            <a:pPr marL="0" lvl="0" indent="0">
              <a:spcAft>
                <a:spcPts val="1414"/>
              </a:spcAft>
              <a:buNone/>
            </a:pPr>
            <a:r>
              <a:rPr lang="en-US" sz="2400">
                <a:latin typeface="Arial" pitchFamily="34"/>
              </a:rPr>
              <a:t>What two jobs has the hairy fairy done in the past?</a:t>
            </a:r>
          </a:p>
          <a:p>
            <a:pPr marL="0" lvl="0" indent="0">
              <a:spcAft>
                <a:spcPts val="1414"/>
              </a:spcAft>
              <a:buNone/>
            </a:pPr>
            <a:r>
              <a:rPr lang="en-US" sz="2400">
                <a:latin typeface="Arial" pitchFamily="34"/>
              </a:rPr>
              <a:t>Why does the hairy fairy have to be a good cook in this job?</a:t>
            </a:r>
          </a:p>
          <a:p>
            <a:pPr marL="0" lvl="0" indent="0">
              <a:spcAft>
                <a:spcPts val="1414"/>
              </a:spcAft>
              <a:buNone/>
            </a:pPr>
            <a:endParaRPr lang="en-US" sz="2800">
              <a:latin typeface="Calibri" pitchFamily="18"/>
            </a:endParaRPr>
          </a:p>
          <a:p>
            <a:pPr marL="0" lvl="0" indent="0">
              <a:spcAft>
                <a:spcPts val="1414"/>
              </a:spcAft>
              <a:buNone/>
            </a:pPr>
            <a:endParaRPr lang="en-US" sz="2800">
              <a:latin typeface="Calibri" pitchFamily="18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44000"/>
            <a:ext cx="10008000" cy="5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5645520"/>
            <a:ext cx="11820600" cy="12121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600">
                <a:latin typeface="Arial" pitchFamily="34"/>
                <a:cs typeface="Arial" pitchFamily="34"/>
              </a:rPr>
              <a:t>How many pairs of big black boots does Father Christmas have?	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600">
                <a:latin typeface="Arial" pitchFamily="34"/>
                <a:cs typeface="Arial" pitchFamily="34"/>
              </a:rPr>
              <a:t>What does the hairy fairy need to feed Comet, Rudolf and Blitzen with?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216000"/>
            <a:ext cx="11592000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360000" y="5303880"/>
            <a:ext cx="10512000" cy="15364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What does the hairy fairy have to put on the presents?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What does the hairy fairy have to put on top of the Christmas tree?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Who wrote the letter?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296000" y="216000"/>
            <a:ext cx="9576000" cy="47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160" y="109800"/>
            <a:ext cx="11112840" cy="5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/>
            <a:endParaRPr lang="en-GB">
              <a:latin typeface="Arial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5354280" cy="4525920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hangingPunct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231600" y="1604520"/>
            <a:ext cx="5354280" cy="4525920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 hangingPunct="0">
              <a:buNone/>
            </a:pPr>
            <a:r>
              <a:rPr lang="en-GB"/>
              <a:t>Do you think this job would be fun? Explain your answer.</a:t>
            </a:r>
          </a:p>
          <a:p>
            <a:pPr lvl="0" hangingPunct="0">
              <a:buNone/>
            </a:pPr>
            <a:endParaRPr lang="en-GB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4960" y="288000"/>
            <a:ext cx="5698800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cap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u="sng">
                <a:latin typeface="Arial" pitchFamily="34"/>
                <a:cs typeface="Arial" pitchFamily="34"/>
              </a:rPr>
              <a:t>Recap questions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838080" y="1049040"/>
            <a:ext cx="10515240" cy="43509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Where is Father Christmas from?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What kind of weather must the hairy fairy adore?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What does the hairy fairy have to do to Father Christmas's boots?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What does the hairy fairy have to fill the sack with?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r>
              <a:rPr lang="en-US" sz="2800">
                <a:latin typeface="Arial" pitchFamily="34"/>
                <a:cs typeface="Arial" pitchFamily="34"/>
              </a:rPr>
              <a:t>When does the hairy fairy's job start?</a:t>
            </a: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1001"/>
              </a:spcBef>
              <a:spcAft>
                <a:spcPts val="1414"/>
              </a:spcAft>
              <a:buNone/>
            </a:pPr>
            <a:endParaRPr lang="en-US" sz="280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240</Words>
  <Application>Microsoft Office PowerPoint</Application>
  <PresentationFormat>On-screen Show (4:3)</PresentationFormat>
  <Paragraphs>71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</vt:lpstr>
      <vt:lpstr>Default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3</cp:revision>
  <dcterms:modified xsi:type="dcterms:W3CDTF">2021-02-22T14:21:21Z</dcterms:modified>
</cp:coreProperties>
</file>