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60" r:id="rId6"/>
    <p:sldId id="274" r:id="rId7"/>
    <p:sldId id="262" r:id="rId8"/>
    <p:sldId id="275" r:id="rId9"/>
    <p:sldId id="276" r:id="rId10"/>
    <p:sldId id="277" r:id="rId11"/>
    <p:sldId id="278" r:id="rId12"/>
    <p:sldId id="265" r:id="rId13"/>
    <p:sldId id="268" r:id="rId14"/>
    <p:sldId id="269" r:id="rId15"/>
    <p:sldId id="270" r:id="rId16"/>
    <p:sldId id="271" r:id="rId17"/>
    <p:sldId id="272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1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6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3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6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7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E6B17-50F1-4315-8BD8-D45796017EBB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3FA6C-D3D7-4980-96EE-17171EF5E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045368" y="2043663"/>
            <a:ext cx="6105194" cy="2031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47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           </a:t>
            </a:r>
            <a:r>
              <a:rPr kumimoji="0" lang="en-US" altLang="en-US" sz="4700" b="1" i="0" u="sng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Physical Geographical Features of Europe</a:t>
            </a:r>
            <a:r>
              <a:rPr kumimoji="0" lang="en-US" altLang="en-US" sz="4700" b="0" i="0" u="none" strike="noStrike" kern="1200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C9C075-818C-4E0D-99E8-14CDDBA00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2925" y="506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7745"/>
          <a:stretch/>
        </p:blipFill>
        <p:spPr>
          <a:xfrm>
            <a:off x="690880" y="247706"/>
            <a:ext cx="10946276" cy="78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879A66-E282-4640-B706-C00978DCD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371" y="898525"/>
            <a:ext cx="6950856" cy="4949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4D467-027D-4165-A72E-D0AE426AB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1" y="898525"/>
            <a:ext cx="4781550" cy="31877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0D3902-B41A-4722-9CAE-2A82D5C24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two major rivers that divide Europe are…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568" y="2358297"/>
            <a:ext cx="8580864" cy="2141406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8260024" y="2853282"/>
            <a:ext cx="3507129" cy="85652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5" name="TextBox 4"/>
          <p:cNvSpPr txBox="1"/>
          <p:nvPr/>
        </p:nvSpPr>
        <p:spPr>
          <a:xfrm>
            <a:off x="1550126" y="5033554"/>
            <a:ext cx="80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Do you know any of the other rivers? You could research them on the internet.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D34941-DC64-4702-B7F5-1DC6A90E6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553" y="35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55116A-5BE5-4B02-9354-D919A2E01A39}"/>
              </a:ext>
            </a:extLst>
          </p:cNvPr>
          <p:cNvSpPr txBox="1"/>
          <p:nvPr/>
        </p:nvSpPr>
        <p:spPr>
          <a:xfrm>
            <a:off x="7721600" y="640081"/>
            <a:ext cx="3830318" cy="525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Environmental regions of Europe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51C7D362-40C4-4C34-BE19-6AE547B60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3" b="3"/>
          <a:stretch/>
        </p:blipFill>
        <p:spPr bwMode="auto">
          <a:xfrm>
            <a:off x="1078882" y="1024834"/>
            <a:ext cx="5632217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588179-EFE6-4862-AB27-A803E981A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8800" y="720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B630D-7B51-4808-B04B-3696D28A3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166"/>
          <a:stretch/>
        </p:blipFill>
        <p:spPr>
          <a:xfrm>
            <a:off x="81280" y="164309"/>
            <a:ext cx="5344160" cy="6082342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63E52A8-AA7E-43FD-9D5E-BC70B7F2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06" y="1271749"/>
            <a:ext cx="4386787" cy="329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6B11D5-006D-418D-91B3-D466E2B11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957" y="589280"/>
            <a:ext cx="3166045" cy="5679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E9B7C-384C-4A5D-848E-FE295E9DEA50}"/>
              </a:ext>
            </a:extLst>
          </p:cNvPr>
          <p:cNvSpPr txBox="1"/>
          <p:nvPr/>
        </p:nvSpPr>
        <p:spPr>
          <a:xfrm flipH="1">
            <a:off x="737952" y="5376892"/>
            <a:ext cx="766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Fjords can be found on the coast of Norway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E7E4C0-6222-4C8D-95D2-7A2ED2ED5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2616" y="456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DAA3FB-06E5-4B81-B45A-2C518B311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3" y="123364"/>
            <a:ext cx="3391373" cy="330563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8717A8B-3341-44AA-B2A0-9E6A9AE2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49" y="123364"/>
            <a:ext cx="7416096" cy="65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2D7FDFE1-A160-42C7-8C5B-3EF1A1A6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57" y="123364"/>
            <a:ext cx="7469879" cy="66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6FF07-7C79-49DF-83B4-F55372E250B8}"/>
              </a:ext>
            </a:extLst>
          </p:cNvPr>
          <p:cNvSpPr txBox="1"/>
          <p:nvPr/>
        </p:nvSpPr>
        <p:spPr>
          <a:xfrm flipH="1">
            <a:off x="658673" y="3261360"/>
            <a:ext cx="2937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Can you see the Danube, the Rhine and the Volga Rivers that we have learned about?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7643D9-7094-4596-8A08-1B33C77E4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330200"/>
            <a:ext cx="609600" cy="609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FD4DA64-E03E-4387-B16E-7DC913D0CDA6}"/>
              </a:ext>
            </a:extLst>
          </p:cNvPr>
          <p:cNvSpPr/>
          <p:nvPr/>
        </p:nvSpPr>
        <p:spPr>
          <a:xfrm>
            <a:off x="5924550" y="2642586"/>
            <a:ext cx="952500" cy="736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C01D6C-C99E-4607-B792-141F368EE323}"/>
              </a:ext>
            </a:extLst>
          </p:cNvPr>
          <p:cNvSpPr/>
          <p:nvPr/>
        </p:nvSpPr>
        <p:spPr>
          <a:xfrm>
            <a:off x="9944100" y="2642586"/>
            <a:ext cx="952500" cy="736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1E3994-DA66-4B9D-9A67-190D309D85D4}"/>
              </a:ext>
            </a:extLst>
          </p:cNvPr>
          <p:cNvSpPr/>
          <p:nvPr/>
        </p:nvSpPr>
        <p:spPr>
          <a:xfrm>
            <a:off x="8890000" y="1407882"/>
            <a:ext cx="952500" cy="736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96FE5B-B724-4104-96A5-6C53C0CF32E9}"/>
              </a:ext>
            </a:extLst>
          </p:cNvPr>
          <p:cNvSpPr/>
          <p:nvPr/>
        </p:nvSpPr>
        <p:spPr>
          <a:xfrm>
            <a:off x="6427692" y="3058160"/>
            <a:ext cx="952500" cy="736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1D1AB1-C652-460F-B4E5-FC5C06342719}"/>
              </a:ext>
            </a:extLst>
          </p:cNvPr>
          <p:cNvSpPr/>
          <p:nvPr/>
        </p:nvSpPr>
        <p:spPr>
          <a:xfrm>
            <a:off x="7937500" y="3678545"/>
            <a:ext cx="952500" cy="736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14535-9F4B-4464-A943-E5F8C2E8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527"/>
            <a:ext cx="12192000" cy="599894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DCD70F-FD3E-413B-936E-60F622870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0700" y="404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0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EE3D-08EE-4EAE-8608-DB3810B4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7" y="120259"/>
            <a:ext cx="6268325" cy="5601482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5D49CC01-ABA2-47D6-AD42-3599DD0B9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28737"/>
            <a:ext cx="62865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34559-C222-429E-8366-0FABB4397B0D}"/>
              </a:ext>
            </a:extLst>
          </p:cNvPr>
          <p:cNvSpPr txBox="1"/>
          <p:nvPr/>
        </p:nvSpPr>
        <p:spPr>
          <a:xfrm>
            <a:off x="6000750" y="5360559"/>
            <a:ext cx="61116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The Matterhorn in </a:t>
            </a:r>
          </a:p>
          <a:p>
            <a:r>
              <a:rPr lang="en-GB" sz="4800" b="1" dirty="0"/>
              <a:t>The Alps in Switzerland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88B71-77D2-4F8A-91F3-015765D04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9163"/>
            <a:ext cx="12599668" cy="55292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B85008-4310-4150-86B2-1F63B3A1F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1786" y="360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27E4D-B0AD-4E5A-BF91-A269F4231D4A}"/>
              </a:ext>
            </a:extLst>
          </p:cNvPr>
          <p:cNvSpPr txBox="1"/>
          <p:nvPr/>
        </p:nvSpPr>
        <p:spPr>
          <a:xfrm>
            <a:off x="1295400" y="889000"/>
            <a:ext cx="9702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Challenge Task</a:t>
            </a:r>
          </a:p>
          <a:p>
            <a:endParaRPr lang="en-US" dirty="0"/>
          </a:p>
          <a:p>
            <a:r>
              <a:rPr lang="en-US" dirty="0"/>
              <a:t>Now with all that you have learnt about the Physical Geographical features and environmental regions in Europe can you answer these questions.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What is the tallest mountain in Russia?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What is a mountain Range?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What is the longest River in Europe?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Which large country can it be found in?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Can you name any one of the other rivers we have looked at?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What is one of the features of the Western Uplands Environmental region?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The Central uplands have no woodland areas? True or False.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Which Environmental area has the highest mountains?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DB2C82-005C-45AC-8B59-98E349BA9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3400" y="31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F82A86BC-D308-478E-8FB0-B6DB60121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712" cy="8060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60FF3-2DD9-470F-964C-A5A1896AA21B}"/>
              </a:ext>
            </a:extLst>
          </p:cNvPr>
          <p:cNvSpPr txBox="1"/>
          <p:nvPr/>
        </p:nvSpPr>
        <p:spPr>
          <a:xfrm>
            <a:off x="3454400" y="596900"/>
            <a:ext cx="5647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Well done!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29568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42" y="1124494"/>
            <a:ext cx="11766515" cy="494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BF395-2F6F-41A4-AB55-34E2693C16DD}"/>
              </a:ext>
            </a:extLst>
          </p:cNvPr>
          <p:cNvSpPr txBox="1"/>
          <p:nvPr/>
        </p:nvSpPr>
        <p:spPr>
          <a:xfrm>
            <a:off x="279126" y="1241940"/>
            <a:ext cx="3818685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sz="4400" dirty="0"/>
              <a:t>Key Vocabulary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80FD57-CD86-4E65-AE60-C79BA5F29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6738" y="280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A8130-A07B-4E25-A645-342B1173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48" y="1531455"/>
            <a:ext cx="9038103" cy="37950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BC3CDF-E8FC-49F1-9711-BD5EA85B3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8473" y="408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08" y="101324"/>
            <a:ext cx="5509303" cy="4667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87" y="288365"/>
            <a:ext cx="4178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Tallest mountain in Europe</a:t>
            </a:r>
          </a:p>
          <a:p>
            <a:endParaRPr lang="en-GB" sz="3200" dirty="0"/>
          </a:p>
          <a:p>
            <a:r>
              <a:rPr lang="en-GB" sz="3200" dirty="0"/>
              <a:t>Mount Elbrus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E6920-8677-4E15-B41E-17C51DA0774E}"/>
              </a:ext>
            </a:extLst>
          </p:cNvPr>
          <p:cNvSpPr txBox="1"/>
          <p:nvPr/>
        </p:nvSpPr>
        <p:spPr>
          <a:xfrm flipH="1">
            <a:off x="6812279" y="2350468"/>
            <a:ext cx="188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Black </a:t>
            </a:r>
          </a:p>
          <a:p>
            <a:r>
              <a:rPr lang="en-GB" dirty="0"/>
              <a:t>Sea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439EC-73EB-4997-B3F9-E873F879F93A}"/>
              </a:ext>
            </a:extLst>
          </p:cNvPr>
          <p:cNvSpPr txBox="1"/>
          <p:nvPr/>
        </p:nvSpPr>
        <p:spPr>
          <a:xfrm flipH="1">
            <a:off x="10840390" y="1486868"/>
            <a:ext cx="116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Caspian Sea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F0CA69-8FE3-44E3-BEEF-CBED9625A170}"/>
              </a:ext>
            </a:extLst>
          </p:cNvPr>
          <p:cNvSpPr txBox="1"/>
          <p:nvPr/>
        </p:nvSpPr>
        <p:spPr>
          <a:xfrm flipH="1">
            <a:off x="6812279" y="5245943"/>
            <a:ext cx="537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dormant (inactive) Volcano </a:t>
            </a:r>
          </a:p>
          <a:p>
            <a:r>
              <a:rPr lang="en-GB" sz="2400" dirty="0"/>
              <a:t>5,700 metres tall</a:t>
            </a:r>
          </a:p>
          <a:p>
            <a:r>
              <a:rPr lang="en-GB" sz="2400" dirty="0"/>
              <a:t>2.5 million years old</a:t>
            </a:r>
          </a:p>
        </p:txBody>
      </p:sp>
      <p:pic>
        <p:nvPicPr>
          <p:cNvPr id="6" name="Picture 5" descr="A picture containing sky, outdoor, mountain, snow&#10;&#10;Description automatically generated">
            <a:extLst>
              <a:ext uri="{FF2B5EF4-FFF2-40B4-BE49-F238E27FC236}">
                <a16:creationId xmlns:a16="http://schemas.microsoft.com/office/drawing/2014/main" id="{39A675A9-7291-471C-B1A2-5B27A3A67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6" y="2651759"/>
            <a:ext cx="5749388" cy="3822931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39CE8E-49BC-4C29-9189-687BBF2FB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2231" y="290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085" y="2331625"/>
            <a:ext cx="8641829" cy="2194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775084" y="949124"/>
            <a:ext cx="8919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What is the tallest mountain in Europe?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775084" y="5116010"/>
            <a:ext cx="85706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Do you know the other mountains?</a:t>
            </a:r>
          </a:p>
          <a:p>
            <a:r>
              <a:rPr lang="en-GB" sz="4000" dirty="0"/>
              <a:t>You could research them on the internet</a:t>
            </a:r>
          </a:p>
        </p:txBody>
      </p:sp>
      <p:sp>
        <p:nvSpPr>
          <p:cNvPr id="5" name="Left Arrow 4"/>
          <p:cNvSpPr/>
          <p:nvPr/>
        </p:nvSpPr>
        <p:spPr>
          <a:xfrm>
            <a:off x="5046562" y="2888116"/>
            <a:ext cx="3507129" cy="85652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F1291B-A678-42CC-9326-931592D8E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5782" y="274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65" y="365125"/>
            <a:ext cx="10971835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    </a:t>
            </a:r>
            <a:br>
              <a:rPr lang="en-GB" dirty="0"/>
            </a:br>
            <a:r>
              <a:rPr lang="en-GB" dirty="0"/>
              <a:t>Mountain </a:t>
            </a:r>
            <a:br>
              <a:rPr lang="en-GB" dirty="0"/>
            </a:br>
            <a:r>
              <a:rPr lang="en-GB" dirty="0"/>
              <a:t>Ranges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The Alps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381965" y="2995126"/>
            <a:ext cx="2650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Which 8 Countries does the Alps pass through?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398" y="740781"/>
            <a:ext cx="8950343" cy="5750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98" y="740781"/>
            <a:ext cx="8950343" cy="57730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C645BD-1685-4142-9DCE-1256191EF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5575" y="10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" y="361684"/>
            <a:ext cx="12086367" cy="613463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85A17B-66F6-44C8-93F0-8905EF3D7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319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89" y="2053471"/>
            <a:ext cx="10409822" cy="2751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72635" y="1284790"/>
            <a:ext cx="45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True or False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1920" y="4926879"/>
            <a:ext cx="710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False</a:t>
            </a:r>
          </a:p>
          <a:p>
            <a:r>
              <a:rPr lang="en-GB" sz="2800" dirty="0"/>
              <a:t>The Mouth of the Danube is in the Black Sea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AA9D6-19F4-4F3D-A4A4-18BC27476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174" y="321396"/>
            <a:ext cx="4055745" cy="314413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CA2D54-CDDA-430C-B39F-A26A6E094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6227" y="330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66" y="352884"/>
            <a:ext cx="11237696" cy="58853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AB1EBB-27F5-4C1A-80C9-C68537E5E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934" y="35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268</Words>
  <Application>Microsoft Office PowerPoint</Application>
  <PresentationFormat>Widescreen</PresentationFormat>
  <Paragraphs>40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Mountain  Ranges  The Alps</vt:lpstr>
      <vt:lpstr>PowerPoint Presentation</vt:lpstr>
      <vt:lpstr>PowerPoint Presentation</vt:lpstr>
      <vt:lpstr>PowerPoint Presentation</vt:lpstr>
      <vt:lpstr>The </vt:lpstr>
      <vt:lpstr>The two major rivers that divide Europe are…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Wilkinson, Sean</dc:creator>
  <cp:lastModifiedBy>Wilkinson, Sean</cp:lastModifiedBy>
  <cp:revision>16</cp:revision>
  <dcterms:created xsi:type="dcterms:W3CDTF">2021-01-12T22:18:48Z</dcterms:created>
  <dcterms:modified xsi:type="dcterms:W3CDTF">2021-01-13T08:08:51Z</dcterms:modified>
</cp:coreProperties>
</file>