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4CAAC-2419-4E4D-ADC2-D1354F865E29}" v="25" dt="2019-01-25T13:09:29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Hunter" userId="cd6b6b45e9068e58" providerId="LiveId" clId="{3DC4CAAC-2419-4E4D-ADC2-D1354F865E29}"/>
    <pc:docChg chg="undo custSel addSld delSld modSld sldOrd">
      <pc:chgData name="Fiona Hunter" userId="cd6b6b45e9068e58" providerId="LiveId" clId="{3DC4CAAC-2419-4E4D-ADC2-D1354F865E29}" dt="2019-01-25T13:09:29.777" v="58"/>
      <pc:docMkLst>
        <pc:docMk/>
      </pc:docMkLst>
      <pc:sldChg chg="addSp delSp modSp">
        <pc:chgData name="Fiona Hunter" userId="cd6b6b45e9068e58" providerId="LiveId" clId="{3DC4CAAC-2419-4E4D-ADC2-D1354F865E29}" dt="2019-01-25T13:08:09.315" v="38"/>
        <pc:sldMkLst>
          <pc:docMk/>
          <pc:sldMk cId="2936321332" sldId="256"/>
        </pc:sldMkLst>
        <pc:spChg chg="del">
          <ac:chgData name="Fiona Hunter" userId="cd6b6b45e9068e58" providerId="LiveId" clId="{3DC4CAAC-2419-4E4D-ADC2-D1354F865E29}" dt="2019-01-25T13:07:53.197" v="34" actId="478"/>
          <ac:spMkLst>
            <pc:docMk/>
            <pc:sldMk cId="2936321332" sldId="256"/>
            <ac:spMk id="2" creationId="{17F0BBA7-0BD5-4BDD-B35F-5BBF8E01F6EB}"/>
          </ac:spMkLst>
        </pc:spChg>
        <pc:spChg chg="del">
          <ac:chgData name="Fiona Hunter" userId="cd6b6b45e9068e58" providerId="LiveId" clId="{3DC4CAAC-2419-4E4D-ADC2-D1354F865E29}" dt="2019-01-25T13:07:54.607" v="35" actId="478"/>
          <ac:spMkLst>
            <pc:docMk/>
            <pc:sldMk cId="2936321332" sldId="256"/>
            <ac:spMk id="3" creationId="{5F3158FE-E827-4FB7-81F0-6D596CA589D7}"/>
          </ac:spMkLst>
        </pc:spChg>
        <pc:picChg chg="del">
          <ac:chgData name="Fiona Hunter" userId="cd6b6b45e9068e58" providerId="LiveId" clId="{3DC4CAAC-2419-4E4D-ADC2-D1354F865E29}" dt="2019-01-25T13:07:51.114" v="33" actId="478"/>
          <ac:picMkLst>
            <pc:docMk/>
            <pc:sldMk cId="2936321332" sldId="256"/>
            <ac:picMk id="5" creationId="{7E352A84-F57F-47F7-8944-E7846E7F30AA}"/>
          </ac:picMkLst>
        </pc:picChg>
        <pc:picChg chg="add mod">
          <ac:chgData name="Fiona Hunter" userId="cd6b6b45e9068e58" providerId="LiveId" clId="{3DC4CAAC-2419-4E4D-ADC2-D1354F865E29}" dt="2019-01-25T13:08:09.315" v="38"/>
          <ac:picMkLst>
            <pc:docMk/>
            <pc:sldMk cId="2936321332" sldId="256"/>
            <ac:picMk id="6" creationId="{0270BE23-C547-4DF2-A34C-35F66160A1B5}"/>
          </ac:picMkLst>
        </pc:picChg>
      </pc:sldChg>
      <pc:sldChg chg="addSp delSp modSp">
        <pc:chgData name="Fiona Hunter" userId="cd6b6b45e9068e58" providerId="LiveId" clId="{3DC4CAAC-2419-4E4D-ADC2-D1354F865E29}" dt="2019-01-25T13:08:16.076" v="39"/>
        <pc:sldMkLst>
          <pc:docMk/>
          <pc:sldMk cId="468702488" sldId="257"/>
        </pc:sldMkLst>
        <pc:spChg chg="del">
          <ac:chgData name="Fiona Hunter" userId="cd6b6b45e9068e58" providerId="LiveId" clId="{3DC4CAAC-2419-4E4D-ADC2-D1354F865E29}" dt="2019-01-25T13:07:57.861" v="36" actId="478"/>
          <ac:spMkLst>
            <pc:docMk/>
            <pc:sldMk cId="468702488" sldId="257"/>
            <ac:spMk id="2" creationId="{17F0BBA7-0BD5-4BDD-B35F-5BBF8E01F6EB}"/>
          </ac:spMkLst>
        </pc:spChg>
        <pc:spChg chg="del">
          <ac:chgData name="Fiona Hunter" userId="cd6b6b45e9068e58" providerId="LiveId" clId="{3DC4CAAC-2419-4E4D-ADC2-D1354F865E29}" dt="2019-01-25T13:07:59.183" v="37" actId="478"/>
          <ac:spMkLst>
            <pc:docMk/>
            <pc:sldMk cId="468702488" sldId="257"/>
            <ac:spMk id="3" creationId="{5F3158FE-E827-4FB7-81F0-6D596CA589D7}"/>
          </ac:spMkLst>
        </pc:spChg>
        <pc:picChg chg="del">
          <ac:chgData name="Fiona Hunter" userId="cd6b6b45e9068e58" providerId="LiveId" clId="{3DC4CAAC-2419-4E4D-ADC2-D1354F865E29}" dt="2019-01-25T13:07:46.585" v="32" actId="478"/>
          <ac:picMkLst>
            <pc:docMk/>
            <pc:sldMk cId="468702488" sldId="257"/>
            <ac:picMk id="5" creationId="{168DD0A6-7CFB-4325-8007-9CE3CD6836B7}"/>
          </ac:picMkLst>
        </pc:picChg>
        <pc:picChg chg="add mod">
          <ac:chgData name="Fiona Hunter" userId="cd6b6b45e9068e58" providerId="LiveId" clId="{3DC4CAAC-2419-4E4D-ADC2-D1354F865E29}" dt="2019-01-25T13:08:16.076" v="39"/>
          <ac:picMkLst>
            <pc:docMk/>
            <pc:sldMk cId="468702488" sldId="257"/>
            <ac:picMk id="6" creationId="{E67C08B6-8FCF-4984-BEC5-EFD204BDFCC5}"/>
          </ac:picMkLst>
        </pc:picChg>
      </pc:sldChg>
      <pc:sldChg chg="addSp delSp modSp">
        <pc:chgData name="Fiona Hunter" userId="cd6b6b45e9068e58" providerId="LiveId" clId="{3DC4CAAC-2419-4E4D-ADC2-D1354F865E29}" dt="2019-01-25T13:08:20.475" v="40"/>
        <pc:sldMkLst>
          <pc:docMk/>
          <pc:sldMk cId="498989602" sldId="258"/>
        </pc:sldMkLst>
        <pc:picChg chg="add mod">
          <ac:chgData name="Fiona Hunter" userId="cd6b6b45e9068e58" providerId="LiveId" clId="{3DC4CAAC-2419-4E4D-ADC2-D1354F865E29}" dt="2019-01-25T13:08:20.475" v="40"/>
          <ac:picMkLst>
            <pc:docMk/>
            <pc:sldMk cId="498989602" sldId="258"/>
            <ac:picMk id="3" creationId="{D5188FAB-FF49-4EC2-A748-285B6483A400}"/>
          </ac:picMkLst>
        </pc:picChg>
        <pc:picChg chg="del">
          <ac:chgData name="Fiona Hunter" userId="cd6b6b45e9068e58" providerId="LiveId" clId="{3DC4CAAC-2419-4E4D-ADC2-D1354F865E29}" dt="2019-01-25T13:07:43.790" v="31" actId="478"/>
          <ac:picMkLst>
            <pc:docMk/>
            <pc:sldMk cId="498989602" sldId="258"/>
            <ac:picMk id="9" creationId="{A018B829-16E6-4B38-837E-98993A4CE07B}"/>
          </ac:picMkLst>
        </pc:picChg>
      </pc:sldChg>
      <pc:sldChg chg="addSp delSp modSp">
        <pc:chgData name="Fiona Hunter" userId="cd6b6b45e9068e58" providerId="LiveId" clId="{3DC4CAAC-2419-4E4D-ADC2-D1354F865E29}" dt="2019-01-25T13:08:24.271" v="41"/>
        <pc:sldMkLst>
          <pc:docMk/>
          <pc:sldMk cId="1000460936" sldId="259"/>
        </pc:sldMkLst>
        <pc:picChg chg="add mod">
          <ac:chgData name="Fiona Hunter" userId="cd6b6b45e9068e58" providerId="LiveId" clId="{3DC4CAAC-2419-4E4D-ADC2-D1354F865E29}" dt="2019-01-25T13:08:24.271" v="41"/>
          <ac:picMkLst>
            <pc:docMk/>
            <pc:sldMk cId="1000460936" sldId="259"/>
            <ac:picMk id="3" creationId="{5928784F-2C00-4B73-9C16-FCDE0995E054}"/>
          </ac:picMkLst>
        </pc:picChg>
        <pc:picChg chg="del">
          <ac:chgData name="Fiona Hunter" userId="cd6b6b45e9068e58" providerId="LiveId" clId="{3DC4CAAC-2419-4E4D-ADC2-D1354F865E29}" dt="2019-01-25T13:07:41.654" v="30" actId="478"/>
          <ac:picMkLst>
            <pc:docMk/>
            <pc:sldMk cId="1000460936" sldId="259"/>
            <ac:picMk id="5" creationId="{02E3A7F3-3531-4BFC-9ACC-EDDF3912D14F}"/>
          </ac:picMkLst>
        </pc:picChg>
      </pc:sldChg>
      <pc:sldChg chg="addSp delSp modSp">
        <pc:chgData name="Fiona Hunter" userId="cd6b6b45e9068e58" providerId="LiveId" clId="{3DC4CAAC-2419-4E4D-ADC2-D1354F865E29}" dt="2019-01-25T13:08:27.097" v="42"/>
        <pc:sldMkLst>
          <pc:docMk/>
          <pc:sldMk cId="2259858380" sldId="260"/>
        </pc:sldMkLst>
        <pc:picChg chg="add mod">
          <ac:chgData name="Fiona Hunter" userId="cd6b6b45e9068e58" providerId="LiveId" clId="{3DC4CAAC-2419-4E4D-ADC2-D1354F865E29}" dt="2019-01-25T13:08:27.097" v="42"/>
          <ac:picMkLst>
            <pc:docMk/>
            <pc:sldMk cId="2259858380" sldId="260"/>
            <ac:picMk id="3" creationId="{576F0536-E7DE-4872-82AC-F3CD2C79162F}"/>
          </ac:picMkLst>
        </pc:picChg>
        <pc:picChg chg="del">
          <ac:chgData name="Fiona Hunter" userId="cd6b6b45e9068e58" providerId="LiveId" clId="{3DC4CAAC-2419-4E4D-ADC2-D1354F865E29}" dt="2019-01-25T13:07:39.482" v="29" actId="478"/>
          <ac:picMkLst>
            <pc:docMk/>
            <pc:sldMk cId="2259858380" sldId="260"/>
            <ac:picMk id="7" creationId="{507D9A4F-D760-4FC1-BA01-FABD03959A66}"/>
          </ac:picMkLst>
        </pc:picChg>
      </pc:sldChg>
      <pc:sldChg chg="addSp delSp modSp">
        <pc:chgData name="Fiona Hunter" userId="cd6b6b45e9068e58" providerId="LiveId" clId="{3DC4CAAC-2419-4E4D-ADC2-D1354F865E29}" dt="2019-01-25T13:08:29.692" v="43"/>
        <pc:sldMkLst>
          <pc:docMk/>
          <pc:sldMk cId="1536608549" sldId="261"/>
        </pc:sldMkLst>
        <pc:picChg chg="del">
          <ac:chgData name="Fiona Hunter" userId="cd6b6b45e9068e58" providerId="LiveId" clId="{3DC4CAAC-2419-4E4D-ADC2-D1354F865E29}" dt="2019-01-25T13:07:37.299" v="28" actId="478"/>
          <ac:picMkLst>
            <pc:docMk/>
            <pc:sldMk cId="1536608549" sldId="261"/>
            <ac:picMk id="3" creationId="{3FFD1737-73CF-4D99-A2A5-DCFF355BC209}"/>
          </ac:picMkLst>
        </pc:picChg>
        <pc:picChg chg="add mod">
          <ac:chgData name="Fiona Hunter" userId="cd6b6b45e9068e58" providerId="LiveId" clId="{3DC4CAAC-2419-4E4D-ADC2-D1354F865E29}" dt="2019-01-25T13:08:29.692" v="43"/>
          <ac:picMkLst>
            <pc:docMk/>
            <pc:sldMk cId="1536608549" sldId="261"/>
            <ac:picMk id="4" creationId="{7EDCA224-D3E6-4631-9759-C60D6244C205}"/>
          </ac:picMkLst>
        </pc:picChg>
      </pc:sldChg>
      <pc:sldChg chg="addSp delSp modSp">
        <pc:chgData name="Fiona Hunter" userId="cd6b6b45e9068e58" providerId="LiveId" clId="{3DC4CAAC-2419-4E4D-ADC2-D1354F865E29}" dt="2019-01-25T13:08:32.548" v="44"/>
        <pc:sldMkLst>
          <pc:docMk/>
          <pc:sldMk cId="2243713612" sldId="262"/>
        </pc:sldMkLst>
        <pc:picChg chg="del">
          <ac:chgData name="Fiona Hunter" userId="cd6b6b45e9068e58" providerId="LiveId" clId="{3DC4CAAC-2419-4E4D-ADC2-D1354F865E29}" dt="2019-01-25T12:59:52.151" v="0" actId="478"/>
          <ac:picMkLst>
            <pc:docMk/>
            <pc:sldMk cId="2243713612" sldId="262"/>
            <ac:picMk id="3" creationId="{20AC3640-44D7-405B-AC93-0609AE2C4E6F}"/>
          </ac:picMkLst>
        </pc:picChg>
        <pc:picChg chg="add del mod">
          <ac:chgData name="Fiona Hunter" userId="cd6b6b45e9068e58" providerId="LiveId" clId="{3DC4CAAC-2419-4E4D-ADC2-D1354F865E29}" dt="2019-01-25T13:07:35.150" v="27" actId="478"/>
          <ac:picMkLst>
            <pc:docMk/>
            <pc:sldMk cId="2243713612" sldId="262"/>
            <ac:picMk id="4" creationId="{1CF70FD5-0F54-48A9-B224-48C2E424BB93}"/>
          </ac:picMkLst>
        </pc:picChg>
        <pc:picChg chg="add mod">
          <ac:chgData name="Fiona Hunter" userId="cd6b6b45e9068e58" providerId="LiveId" clId="{3DC4CAAC-2419-4E4D-ADC2-D1354F865E29}" dt="2019-01-25T13:08:32.548" v="44"/>
          <ac:picMkLst>
            <pc:docMk/>
            <pc:sldMk cId="2243713612" sldId="262"/>
            <ac:picMk id="6" creationId="{54828B18-E530-40C7-9313-2FAC871E92DF}"/>
          </ac:picMkLst>
        </pc:picChg>
      </pc:sldChg>
      <pc:sldChg chg="addSp delSp modSp">
        <pc:chgData name="Fiona Hunter" userId="cd6b6b45e9068e58" providerId="LiveId" clId="{3DC4CAAC-2419-4E4D-ADC2-D1354F865E29}" dt="2019-01-25T13:08:35.482" v="45"/>
        <pc:sldMkLst>
          <pc:docMk/>
          <pc:sldMk cId="2383486020" sldId="263"/>
        </pc:sldMkLst>
        <pc:picChg chg="del">
          <ac:chgData name="Fiona Hunter" userId="cd6b6b45e9068e58" providerId="LiveId" clId="{3DC4CAAC-2419-4E4D-ADC2-D1354F865E29}" dt="2019-01-25T13:00:05.066" v="2" actId="478"/>
          <ac:picMkLst>
            <pc:docMk/>
            <pc:sldMk cId="2383486020" sldId="263"/>
            <ac:picMk id="3" creationId="{8AA130EF-42DF-47C5-A821-D06C99D064F8}"/>
          </ac:picMkLst>
        </pc:picChg>
        <pc:picChg chg="add del mod">
          <ac:chgData name="Fiona Hunter" userId="cd6b6b45e9068e58" providerId="LiveId" clId="{3DC4CAAC-2419-4E4D-ADC2-D1354F865E29}" dt="2019-01-25T13:07:32.877" v="26" actId="478"/>
          <ac:picMkLst>
            <pc:docMk/>
            <pc:sldMk cId="2383486020" sldId="263"/>
            <ac:picMk id="4" creationId="{64170A63-0BE9-4BFE-9663-B5E74E3995BA}"/>
          </ac:picMkLst>
        </pc:picChg>
        <pc:picChg chg="add mod">
          <ac:chgData name="Fiona Hunter" userId="cd6b6b45e9068e58" providerId="LiveId" clId="{3DC4CAAC-2419-4E4D-ADC2-D1354F865E29}" dt="2019-01-25T13:08:35.482" v="45"/>
          <ac:picMkLst>
            <pc:docMk/>
            <pc:sldMk cId="2383486020" sldId="263"/>
            <ac:picMk id="6" creationId="{B6ECC480-3330-4F13-A2F4-F6B6F2291D46}"/>
          </ac:picMkLst>
        </pc:picChg>
      </pc:sldChg>
      <pc:sldChg chg="addSp delSp modSp">
        <pc:chgData name="Fiona Hunter" userId="cd6b6b45e9068e58" providerId="LiveId" clId="{3DC4CAAC-2419-4E4D-ADC2-D1354F865E29}" dt="2019-01-25T13:08:44.465" v="49" actId="478"/>
        <pc:sldMkLst>
          <pc:docMk/>
          <pc:sldMk cId="3278876378" sldId="264"/>
        </pc:sldMkLst>
        <pc:graphicFrameChg chg="add del modGraphic">
          <ac:chgData name="Fiona Hunter" userId="cd6b6b45e9068e58" providerId="LiveId" clId="{3DC4CAAC-2419-4E4D-ADC2-D1354F865E29}" dt="2019-01-25T13:08:44.465" v="49" actId="478"/>
          <ac:graphicFrameMkLst>
            <pc:docMk/>
            <pc:sldMk cId="3278876378" sldId="264"/>
            <ac:graphicFrameMk id="8" creationId="{D0C19CCC-0279-4DFA-B96E-6233928F6D57}"/>
          </ac:graphicFrameMkLst>
        </pc:graphicFrameChg>
        <pc:picChg chg="del mod">
          <ac:chgData name="Fiona Hunter" userId="cd6b6b45e9068e58" providerId="LiveId" clId="{3DC4CAAC-2419-4E4D-ADC2-D1354F865E29}" dt="2019-01-25T13:00:15.961" v="5" actId="478"/>
          <ac:picMkLst>
            <pc:docMk/>
            <pc:sldMk cId="3278876378" sldId="264"/>
            <ac:picMk id="3" creationId="{0AA8AA2A-ED66-465A-BC28-F0CDBEC2F5B6}"/>
          </ac:picMkLst>
        </pc:picChg>
        <pc:picChg chg="add del mod">
          <ac:chgData name="Fiona Hunter" userId="cd6b6b45e9068e58" providerId="LiveId" clId="{3DC4CAAC-2419-4E4D-ADC2-D1354F865E29}" dt="2019-01-25T13:07:30.698" v="25" actId="478"/>
          <ac:picMkLst>
            <pc:docMk/>
            <pc:sldMk cId="3278876378" sldId="264"/>
            <ac:picMk id="4" creationId="{D3C5587D-4644-4AD3-84AD-52391BB28310}"/>
          </ac:picMkLst>
        </pc:picChg>
        <pc:picChg chg="add mod">
          <ac:chgData name="Fiona Hunter" userId="cd6b6b45e9068e58" providerId="LiveId" clId="{3DC4CAAC-2419-4E4D-ADC2-D1354F865E29}" dt="2019-01-25T13:08:38.272" v="46"/>
          <ac:picMkLst>
            <pc:docMk/>
            <pc:sldMk cId="3278876378" sldId="264"/>
            <ac:picMk id="6" creationId="{688C2900-C92F-4F4F-85CA-0688E7B8075F}"/>
          </ac:picMkLst>
        </pc:picChg>
      </pc:sldChg>
      <pc:sldChg chg="addSp delSp modSp">
        <pc:chgData name="Fiona Hunter" userId="cd6b6b45e9068e58" providerId="LiveId" clId="{3DC4CAAC-2419-4E4D-ADC2-D1354F865E29}" dt="2019-01-25T13:08:50.524" v="50"/>
        <pc:sldMkLst>
          <pc:docMk/>
          <pc:sldMk cId="1119811253" sldId="265"/>
        </pc:sldMkLst>
        <pc:picChg chg="del">
          <ac:chgData name="Fiona Hunter" userId="cd6b6b45e9068e58" providerId="LiveId" clId="{3DC4CAAC-2419-4E4D-ADC2-D1354F865E29}" dt="2019-01-25T13:00:22.270" v="7" actId="478"/>
          <ac:picMkLst>
            <pc:docMk/>
            <pc:sldMk cId="1119811253" sldId="265"/>
            <ac:picMk id="3" creationId="{ECCB9B08-CD44-4E33-9729-041EDFAA1FDB}"/>
          </ac:picMkLst>
        </pc:picChg>
        <pc:picChg chg="add del mod">
          <ac:chgData name="Fiona Hunter" userId="cd6b6b45e9068e58" providerId="LiveId" clId="{3DC4CAAC-2419-4E4D-ADC2-D1354F865E29}" dt="2019-01-25T13:07:28.240" v="24" actId="478"/>
          <ac:picMkLst>
            <pc:docMk/>
            <pc:sldMk cId="1119811253" sldId="265"/>
            <ac:picMk id="4" creationId="{F940E301-8AAC-422D-9683-0B30E6B0E55B}"/>
          </ac:picMkLst>
        </pc:picChg>
        <pc:picChg chg="add mod">
          <ac:chgData name="Fiona Hunter" userId="cd6b6b45e9068e58" providerId="LiveId" clId="{3DC4CAAC-2419-4E4D-ADC2-D1354F865E29}" dt="2019-01-25T13:08:50.524" v="50"/>
          <ac:picMkLst>
            <pc:docMk/>
            <pc:sldMk cId="1119811253" sldId="265"/>
            <ac:picMk id="6" creationId="{9F329B48-83F4-45BA-A7A7-632E34CE029C}"/>
          </ac:picMkLst>
        </pc:picChg>
      </pc:sldChg>
      <pc:sldChg chg="addSp delSp modSp">
        <pc:chgData name="Fiona Hunter" userId="cd6b6b45e9068e58" providerId="LiveId" clId="{3DC4CAAC-2419-4E4D-ADC2-D1354F865E29}" dt="2019-01-25T13:09:03.042" v="53"/>
        <pc:sldMkLst>
          <pc:docMk/>
          <pc:sldMk cId="1292230078" sldId="266"/>
        </pc:sldMkLst>
        <pc:picChg chg="del">
          <ac:chgData name="Fiona Hunter" userId="cd6b6b45e9068e58" providerId="LiveId" clId="{3DC4CAAC-2419-4E4D-ADC2-D1354F865E29}" dt="2019-01-25T13:00:29.304" v="9" actId="478"/>
          <ac:picMkLst>
            <pc:docMk/>
            <pc:sldMk cId="1292230078" sldId="266"/>
            <ac:picMk id="3" creationId="{7C3B3CA3-473B-4968-BF0C-80DCDA1EA8DC}"/>
          </ac:picMkLst>
        </pc:picChg>
        <pc:picChg chg="add del mod">
          <ac:chgData name="Fiona Hunter" userId="cd6b6b45e9068e58" providerId="LiveId" clId="{3DC4CAAC-2419-4E4D-ADC2-D1354F865E29}" dt="2019-01-25T13:07:26.553" v="23" actId="478"/>
          <ac:picMkLst>
            <pc:docMk/>
            <pc:sldMk cId="1292230078" sldId="266"/>
            <ac:picMk id="4" creationId="{3504B6AC-9529-4E00-A77C-EB0551BFC39D}"/>
          </ac:picMkLst>
        </pc:picChg>
        <pc:picChg chg="add mod">
          <ac:chgData name="Fiona Hunter" userId="cd6b6b45e9068e58" providerId="LiveId" clId="{3DC4CAAC-2419-4E4D-ADC2-D1354F865E29}" dt="2019-01-25T13:09:03.042" v="53"/>
          <ac:picMkLst>
            <pc:docMk/>
            <pc:sldMk cId="1292230078" sldId="266"/>
            <ac:picMk id="6" creationId="{5DDA47EE-6B48-4454-8FB5-2DFB8EE9702D}"/>
          </ac:picMkLst>
        </pc:picChg>
      </pc:sldChg>
      <pc:sldChg chg="addSp delSp modSp">
        <pc:chgData name="Fiona Hunter" userId="cd6b6b45e9068e58" providerId="LiveId" clId="{3DC4CAAC-2419-4E4D-ADC2-D1354F865E29}" dt="2019-01-25T13:09:10.642" v="54"/>
        <pc:sldMkLst>
          <pc:docMk/>
          <pc:sldMk cId="139258118" sldId="267"/>
        </pc:sldMkLst>
        <pc:picChg chg="del">
          <ac:chgData name="Fiona Hunter" userId="cd6b6b45e9068e58" providerId="LiveId" clId="{3DC4CAAC-2419-4E4D-ADC2-D1354F865E29}" dt="2019-01-25T13:07:22.999" v="22" actId="478"/>
          <ac:picMkLst>
            <pc:docMk/>
            <pc:sldMk cId="139258118" sldId="267"/>
            <ac:picMk id="3" creationId="{695411F9-552C-45E6-8B9E-36C844C84116}"/>
          </ac:picMkLst>
        </pc:picChg>
        <pc:picChg chg="add mod">
          <ac:chgData name="Fiona Hunter" userId="cd6b6b45e9068e58" providerId="LiveId" clId="{3DC4CAAC-2419-4E4D-ADC2-D1354F865E29}" dt="2019-01-25T13:09:10.642" v="54"/>
          <ac:picMkLst>
            <pc:docMk/>
            <pc:sldMk cId="139258118" sldId="267"/>
            <ac:picMk id="4" creationId="{4CDC5BDC-76B4-4E9A-B540-C1F14E2DD275}"/>
          </ac:picMkLst>
        </pc:picChg>
      </pc:sldChg>
      <pc:sldChg chg="addSp delSp modSp">
        <pc:chgData name="Fiona Hunter" userId="cd6b6b45e9068e58" providerId="LiveId" clId="{3DC4CAAC-2419-4E4D-ADC2-D1354F865E29}" dt="2019-01-25T13:09:17.706" v="55"/>
        <pc:sldMkLst>
          <pc:docMk/>
          <pc:sldMk cId="3604148339" sldId="268"/>
        </pc:sldMkLst>
        <pc:picChg chg="del">
          <ac:chgData name="Fiona Hunter" userId="cd6b6b45e9068e58" providerId="LiveId" clId="{3DC4CAAC-2419-4E4D-ADC2-D1354F865E29}" dt="2019-01-25T13:00:44.367" v="11" actId="478"/>
          <ac:picMkLst>
            <pc:docMk/>
            <pc:sldMk cId="3604148339" sldId="268"/>
            <ac:picMk id="3" creationId="{A9794E18-3C02-48F7-80B9-E41E378A9524}"/>
          </ac:picMkLst>
        </pc:picChg>
        <pc:picChg chg="add del mod">
          <ac:chgData name="Fiona Hunter" userId="cd6b6b45e9068e58" providerId="LiveId" clId="{3DC4CAAC-2419-4E4D-ADC2-D1354F865E29}" dt="2019-01-25T13:07:21.210" v="21" actId="478"/>
          <ac:picMkLst>
            <pc:docMk/>
            <pc:sldMk cId="3604148339" sldId="268"/>
            <ac:picMk id="4" creationId="{EFEC9A4B-DDF5-421C-905C-CF3B0ECF8655}"/>
          </ac:picMkLst>
        </pc:picChg>
        <pc:picChg chg="add mod">
          <ac:chgData name="Fiona Hunter" userId="cd6b6b45e9068e58" providerId="LiveId" clId="{3DC4CAAC-2419-4E4D-ADC2-D1354F865E29}" dt="2019-01-25T13:09:17.706" v="55"/>
          <ac:picMkLst>
            <pc:docMk/>
            <pc:sldMk cId="3604148339" sldId="268"/>
            <ac:picMk id="6" creationId="{861348D6-2D2C-4684-B1B4-4D22649354E1}"/>
          </ac:picMkLst>
        </pc:picChg>
      </pc:sldChg>
      <pc:sldChg chg="addSp delSp modSp ord">
        <pc:chgData name="Fiona Hunter" userId="cd6b6b45e9068e58" providerId="LiveId" clId="{3DC4CAAC-2419-4E4D-ADC2-D1354F865E29}" dt="2019-01-25T13:08:59.098" v="52"/>
        <pc:sldMkLst>
          <pc:docMk/>
          <pc:sldMk cId="1861897618" sldId="269"/>
        </pc:sldMkLst>
        <pc:picChg chg="del">
          <ac:chgData name="Fiona Hunter" userId="cd6b6b45e9068e58" providerId="LiveId" clId="{3DC4CAAC-2419-4E4D-ADC2-D1354F865E29}" dt="2019-01-25T13:00:52.269" v="13" actId="478"/>
          <ac:picMkLst>
            <pc:docMk/>
            <pc:sldMk cId="1861897618" sldId="269"/>
            <ac:picMk id="3" creationId="{55487565-10E8-4547-97D2-E2B1DD074A57}"/>
          </ac:picMkLst>
        </pc:picChg>
        <pc:picChg chg="add del mod">
          <ac:chgData name="Fiona Hunter" userId="cd6b6b45e9068e58" providerId="LiveId" clId="{3DC4CAAC-2419-4E4D-ADC2-D1354F865E29}" dt="2019-01-25T13:07:19.811" v="20" actId="478"/>
          <ac:picMkLst>
            <pc:docMk/>
            <pc:sldMk cId="1861897618" sldId="269"/>
            <ac:picMk id="4" creationId="{28A76378-B3B7-4EAC-9128-C228B1744714}"/>
          </ac:picMkLst>
        </pc:picChg>
        <pc:picChg chg="add mod">
          <ac:chgData name="Fiona Hunter" userId="cd6b6b45e9068e58" providerId="LiveId" clId="{3DC4CAAC-2419-4E4D-ADC2-D1354F865E29}" dt="2019-01-25T13:08:54.680" v="51"/>
          <ac:picMkLst>
            <pc:docMk/>
            <pc:sldMk cId="1861897618" sldId="269"/>
            <ac:picMk id="6" creationId="{38FEB4AD-CBA5-494F-A4B4-A4E07D7046BD}"/>
          </ac:picMkLst>
        </pc:picChg>
      </pc:sldChg>
      <pc:sldChg chg="addSp delSp modSp add del">
        <pc:chgData name="Fiona Hunter" userId="cd6b6b45e9068e58" providerId="LiveId" clId="{3DC4CAAC-2419-4E4D-ADC2-D1354F865E29}" dt="2019-01-25T13:09:22.157" v="56"/>
        <pc:sldMkLst>
          <pc:docMk/>
          <pc:sldMk cId="2069752542" sldId="270"/>
        </pc:sldMkLst>
        <pc:picChg chg="del">
          <ac:chgData name="Fiona Hunter" userId="cd6b6b45e9068e58" providerId="LiveId" clId="{3DC4CAAC-2419-4E4D-ADC2-D1354F865E29}" dt="2019-01-25T13:01:36.269" v="15" actId="478"/>
          <ac:picMkLst>
            <pc:docMk/>
            <pc:sldMk cId="2069752542" sldId="270"/>
            <ac:picMk id="3" creationId="{D17A3182-36B0-4B46-9D19-540FF39F51FD}"/>
          </ac:picMkLst>
        </pc:picChg>
        <pc:picChg chg="add del mod">
          <ac:chgData name="Fiona Hunter" userId="cd6b6b45e9068e58" providerId="LiveId" clId="{3DC4CAAC-2419-4E4D-ADC2-D1354F865E29}" dt="2019-01-25T13:07:17.994" v="19" actId="478"/>
          <ac:picMkLst>
            <pc:docMk/>
            <pc:sldMk cId="2069752542" sldId="270"/>
            <ac:picMk id="4" creationId="{54DE931F-5A5A-40B7-9AA5-2AEFC1C4AE61}"/>
          </ac:picMkLst>
        </pc:picChg>
        <pc:picChg chg="add mod">
          <ac:chgData name="Fiona Hunter" userId="cd6b6b45e9068e58" providerId="LiveId" clId="{3DC4CAAC-2419-4E4D-ADC2-D1354F865E29}" dt="2019-01-25T13:09:22.157" v="56"/>
          <ac:picMkLst>
            <pc:docMk/>
            <pc:sldMk cId="2069752542" sldId="270"/>
            <ac:picMk id="6" creationId="{2E0E89EC-8C08-4828-AAC7-FEBDFD761604}"/>
          </ac:picMkLst>
        </pc:picChg>
      </pc:sldChg>
      <pc:sldChg chg="addSp delSp modSp">
        <pc:chgData name="Fiona Hunter" userId="cd6b6b45e9068e58" providerId="LiveId" clId="{3DC4CAAC-2419-4E4D-ADC2-D1354F865E29}" dt="2019-01-25T13:09:29.777" v="58"/>
        <pc:sldMkLst>
          <pc:docMk/>
          <pc:sldMk cId="802749866" sldId="271"/>
        </pc:sldMkLst>
        <pc:picChg chg="del">
          <ac:chgData name="Fiona Hunter" userId="cd6b6b45e9068e58" providerId="LiveId" clId="{3DC4CAAC-2419-4E4D-ADC2-D1354F865E29}" dt="2019-01-25T13:09:27.122" v="57" actId="478"/>
          <ac:picMkLst>
            <pc:docMk/>
            <pc:sldMk cId="802749866" sldId="271"/>
            <ac:picMk id="3" creationId="{2E024D29-A501-4DA6-9244-138509701164}"/>
          </ac:picMkLst>
        </pc:picChg>
        <pc:picChg chg="add mod">
          <ac:chgData name="Fiona Hunter" userId="cd6b6b45e9068e58" providerId="LiveId" clId="{3DC4CAAC-2419-4E4D-ADC2-D1354F865E29}" dt="2019-01-25T13:09:29.777" v="58"/>
          <ac:picMkLst>
            <pc:docMk/>
            <pc:sldMk cId="802749866" sldId="271"/>
            <ac:picMk id="4" creationId="{34FCDF59-9FD8-4AD1-84C3-28CE11D1BD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A6D-1ECA-4F2F-A208-2267F93F9432}" type="datetimeFigureOut">
              <a:rPr lang="es-ES" smtClean="0"/>
              <a:t>10/01/2021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A85-4F6A-4B0F-8174-FDA320540F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15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A6D-1ECA-4F2F-A208-2267F93F9432}" type="datetimeFigureOut">
              <a:rPr lang="es-ES" smtClean="0"/>
              <a:t>10/01/2021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A85-4F6A-4B0F-8174-FDA320540F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73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A6D-1ECA-4F2F-A208-2267F93F9432}" type="datetimeFigureOut">
              <a:rPr lang="es-ES" smtClean="0"/>
              <a:t>10/01/2021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A85-4F6A-4B0F-8174-FDA320540F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77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A6D-1ECA-4F2F-A208-2267F93F9432}" type="datetimeFigureOut">
              <a:rPr lang="es-ES" smtClean="0"/>
              <a:t>10/01/2021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A85-4F6A-4B0F-8174-FDA320540F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94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A6D-1ECA-4F2F-A208-2267F93F9432}" type="datetimeFigureOut">
              <a:rPr lang="es-ES" smtClean="0"/>
              <a:t>10/01/2021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A85-4F6A-4B0F-8174-FDA320540F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74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A6D-1ECA-4F2F-A208-2267F93F9432}" type="datetimeFigureOut">
              <a:rPr lang="es-ES" smtClean="0"/>
              <a:t>10/01/2021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A85-4F6A-4B0F-8174-FDA320540F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A6D-1ECA-4F2F-A208-2267F93F9432}" type="datetimeFigureOut">
              <a:rPr lang="es-ES" smtClean="0"/>
              <a:t>10/01/2021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A85-4F6A-4B0F-8174-FDA320540F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18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A6D-1ECA-4F2F-A208-2267F93F9432}" type="datetimeFigureOut">
              <a:rPr lang="es-ES" smtClean="0"/>
              <a:t>10/01/2021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A85-4F6A-4B0F-8174-FDA320540F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39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A6D-1ECA-4F2F-A208-2267F93F9432}" type="datetimeFigureOut">
              <a:rPr lang="es-ES" smtClean="0"/>
              <a:t>10/01/2021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A85-4F6A-4B0F-8174-FDA320540F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5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A6D-1ECA-4F2F-A208-2267F93F9432}" type="datetimeFigureOut">
              <a:rPr lang="es-ES" smtClean="0"/>
              <a:t>10/01/2021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A85-4F6A-4B0F-8174-FDA320540F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42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5A6D-1ECA-4F2F-A208-2267F93F9432}" type="datetimeFigureOut">
              <a:rPr lang="es-ES" smtClean="0"/>
              <a:t>10/01/2021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BA85-4F6A-4B0F-8174-FDA320540F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17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B5A6D-1ECA-4F2F-A208-2267F93F9432}" type="datetimeFigureOut">
              <a:rPr lang="es-ES" smtClean="0"/>
              <a:t>10/01/2021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BA85-4F6A-4B0F-8174-FDA320540FB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07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70BE23-C547-4DF2-A34C-35F66160A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2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329B48-83F4-45BA-A7A7-632E34CE0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1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FEB4AD-CBA5-494F-A4B4-A4E07D704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9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DA47EE-6B48-4454-8FB5-2DFB8EE97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3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DC5BDC-76B4-4E9A-B540-C1F14E2DD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8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1348D6-2D2C-4684-B1B4-4D2264935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4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0E89EC-8C08-4828-AAC7-FEBDFD761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5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FCDF59-9FD8-4AD1-84C3-28CE11D1B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4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7C08B6-8FCF-4984-BEC5-EFD204BDF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0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88FAB-FF49-4EC2-A748-285B6483A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8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8784F-2C00-4B73-9C16-FCDE0995E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6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F0536-E7DE-4872-82AC-F3CD2C791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CA224-D3E6-4631-9759-C60D6244C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0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828B18-E530-40C7-9313-2FAC871E9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1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ECC480-3330-4F13-A2F4-F6B6F2291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8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8C2900-C92F-4F4F-85CA-0688E7B80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76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A4 Paper (210x297 mm)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Hunter</dc:creator>
  <cp:lastModifiedBy>Linda Hall</cp:lastModifiedBy>
  <cp:revision>1</cp:revision>
  <dcterms:created xsi:type="dcterms:W3CDTF">2019-01-24T17:16:41Z</dcterms:created>
  <dcterms:modified xsi:type="dcterms:W3CDTF">2021-01-10T19:12:13Z</dcterms:modified>
</cp:coreProperties>
</file>