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5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2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5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8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3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3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5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5B224-031B-474A-B835-872F94B034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45E1-2745-402F-B2F7-DE463F28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To investigate which time period we will be learning about.</a:t>
            </a:r>
          </a:p>
        </p:txBody>
      </p:sp>
    </p:spTree>
    <p:extLst>
      <p:ext uri="{BB962C8B-B14F-4D97-AF65-F5344CB8AC3E}">
        <p14:creationId xmlns:p14="http://schemas.microsoft.com/office/powerpoint/2010/main" val="97753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task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Today I am going to give you some clues about who we will be learning about this half term. For each picture I have given you a little question that you can talk about with someone in your house or write down your answers in the space.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see if by the end you can work out who we are going to be learning about.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3772" y="84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Clue 1: They ruled around 2,000 years ago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56" y="1825625"/>
            <a:ext cx="51489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you see in the picture?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948134"/>
            <a:ext cx="4321629" cy="278024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034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Clue 2: They were very strong soldiers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850" y="1825625"/>
            <a:ext cx="535794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they were good soldiers?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33" y="2132043"/>
            <a:ext cx="5382712" cy="305486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799" y="230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Clue 3: They were very rich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8" y="1825625"/>
            <a:ext cx="518813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they were rich?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91519"/>
            <a:ext cx="4047309" cy="357314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199" y="64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to predict. Who do you think we are learning about this half term?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9509"/>
            <a:ext cx="10515600" cy="35774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Romans		The Normans			The Vikings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75919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189" y="3275918"/>
            <a:ext cx="3102258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4442" y="3071130"/>
            <a:ext cx="2124075" cy="215265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93717" y="1341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157</Words>
  <Application>Microsoft Office PowerPoint</Application>
  <PresentationFormat>Widescreen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To investigate which time period we will be learning about.</vt:lpstr>
      <vt:lpstr>Today’s task</vt:lpstr>
      <vt:lpstr>Clue 1: They ruled around 2,000 years ago</vt:lpstr>
      <vt:lpstr>Clue 2: They were very strong soldiers</vt:lpstr>
      <vt:lpstr>Clue 3: They were very rich</vt:lpstr>
      <vt:lpstr>Time to predict. Who do you think we are learning about this half term?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investigate which time period we will be learning about.</dc:title>
  <dc:creator>Watson, Craig</dc:creator>
  <cp:lastModifiedBy>Watson, Craig</cp:lastModifiedBy>
  <cp:revision>5</cp:revision>
  <dcterms:created xsi:type="dcterms:W3CDTF">2021-02-10T11:22:34Z</dcterms:created>
  <dcterms:modified xsi:type="dcterms:W3CDTF">2021-02-10T11:54:11Z</dcterms:modified>
</cp:coreProperties>
</file>