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21E2-E1B6-40CE-ACE4-64BD532473A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7219-2B1F-41A0-926C-F8820369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149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21E2-E1B6-40CE-ACE4-64BD532473A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7219-2B1F-41A0-926C-F8820369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173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21E2-E1B6-40CE-ACE4-64BD532473A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7219-2B1F-41A0-926C-F8820369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82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21E2-E1B6-40CE-ACE4-64BD532473A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7219-2B1F-41A0-926C-F8820369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69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21E2-E1B6-40CE-ACE4-64BD532473A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7219-2B1F-41A0-926C-F8820369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6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21E2-E1B6-40CE-ACE4-64BD532473A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7219-2B1F-41A0-926C-F8820369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406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21E2-E1B6-40CE-ACE4-64BD532473A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7219-2B1F-41A0-926C-F8820369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87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21E2-E1B6-40CE-ACE4-64BD532473A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7219-2B1F-41A0-926C-F8820369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497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21E2-E1B6-40CE-ACE4-64BD532473A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7219-2B1F-41A0-926C-F8820369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35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21E2-E1B6-40CE-ACE4-64BD532473A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7219-2B1F-41A0-926C-F8820369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05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521E2-E1B6-40CE-ACE4-64BD532473A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07219-2B1F-41A0-926C-F8820369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013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521E2-E1B6-40CE-ACE4-64BD532473AA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07219-2B1F-41A0-926C-F8820369F9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97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4a"/><Relationship Id="rId7" Type="http://schemas.microsoft.com/office/2007/relationships/media" Target="../media/media5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image" Target="../media/image2.png"/><Relationship Id="rId5" Type="http://schemas.microsoft.com/office/2007/relationships/media" Target="../media/media4.m4a"/><Relationship Id="rId10" Type="http://schemas.openxmlformats.org/officeDocument/2006/relationships/image" Target="../media/image3.png"/><Relationship Id="rId4" Type="http://schemas.openxmlformats.org/officeDocument/2006/relationships/audio" Target="../media/media3.m4a"/><Relationship Id="rId9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read narrative poems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01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New topic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Our new topic in English for the next few days will be narrative poetry.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do you think a narrative poem is?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 you know what the word narrative means? Does it sound like a word you already know.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 want you to listen to the poem I am about to read to you then there are some tasks on the final slide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59873" t="29911" r="6494" b="41875"/>
          <a:stretch/>
        </p:blipFill>
        <p:spPr>
          <a:xfrm>
            <a:off x="8752114" y="230188"/>
            <a:ext cx="2978330" cy="140470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46172" y="663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5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Poem 1: The Owl and the Pussycat by Edward Lear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059" y="1838606"/>
            <a:ext cx="5793488" cy="501939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Owl and the Pussy-Cat went to sea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In a beautiful pea-green boat,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They took some honey, and plenty of money,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Wrapped up in a five pound-note.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The Owl looked up to the stars above,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And sang to a small guitar,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'O lovely Pussy! O Pussy, my love,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What a beautiful Pussy you are,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You are,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You are!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What a beautiful Pussy you are.' </a:t>
            </a:r>
            <a:endParaRPr lang="en-US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5600" dirty="0" smtClean="0">
                <a:latin typeface="Arial" panose="020B0604020202020204" pitchFamily="34" charset="0"/>
                <a:cs typeface="Arial" panose="020B0604020202020204" pitchFamily="34" charset="0"/>
              </a:rPr>
              <a:t>Pussy </a:t>
            </a: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said to the Owl, 'You elegant fowl,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How charmingly sweet you sing.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O let us be married, too long have we tarried,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But what shall we do for a ring?'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They sailed away for a year and a day,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To the land where the Bong-tree grows,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And there in the wood a Piggy-wig stood,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With a ring in the end of his nose,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His nose,</a:t>
            </a:r>
            <a:b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dirty="0">
                <a:latin typeface="Arial" panose="020B0604020202020204" pitchFamily="34" charset="0"/>
                <a:cs typeface="Arial" panose="020B0604020202020204" pitchFamily="34" charset="0"/>
              </a:rPr>
              <a:t>His nose! </a:t>
            </a:r>
            <a:endParaRPr lang="en-GB" sz="5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930051" y="4385945"/>
            <a:ext cx="52099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863763" y="1838606"/>
            <a:ext cx="4027641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'Dear Pig, are you willing, to sell for one shilling</a:t>
            </a:r>
            <a:b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Your ring?' Said the Piggy, 'I will.'</a:t>
            </a:r>
            <a:b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 they took it away, and were married next day,</a:t>
            </a:r>
            <a:b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By the Turkey who lives on the hill.</a:t>
            </a:r>
            <a:b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dined on mince, and slices of quince,</a:t>
            </a:r>
            <a:b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 they ate with a </a:t>
            </a:r>
            <a:r>
              <a:rPr kumimoji="0" lang="en-US" altLang="en-US" sz="14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runcible</a:t>
            </a: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spoon;</a:t>
            </a:r>
            <a:b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And hand in hand, on the edge of the sand,</a:t>
            </a:r>
            <a:b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danced by the light of the moon,</a:t>
            </a:r>
            <a:b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moon,</a:t>
            </a:r>
            <a:b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moon!</a:t>
            </a:r>
            <a:b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en-US" altLang="en-US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danced by the light of the moon</a:t>
            </a:r>
            <a:r>
              <a:rPr kumimoji="0" lang="en-GB" alt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8547" y="4448737"/>
            <a:ext cx="2942618" cy="2082977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08976" y="365125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33400" y="1838606"/>
            <a:ext cx="609600" cy="6096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69259" y="4853731"/>
            <a:ext cx="609600" cy="6096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142104" y="1690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70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73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29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170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Your task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 want you to listen to the poem again and then share your answers to these questions with someone in your house.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was the poem about?</a:t>
            </a:r>
          </a:p>
          <a:p>
            <a:pPr marL="514350" indent="-514350">
              <a:buAutoNum type="arabicParenR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Did you like the poem? Why?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arenR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Challenge: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you choose 1 part of the poem and try to read it yourself? You could choose 1 line or a few lines.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Listen to how I read it and try to copy my style.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10594" y="5508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6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445</Words>
  <Application>Microsoft Office PowerPoint</Application>
  <PresentationFormat>Widescreen</PresentationFormat>
  <Paragraphs>21</Paragraphs>
  <Slides>4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To read narrative poems</vt:lpstr>
      <vt:lpstr>New topic</vt:lpstr>
      <vt:lpstr>Poem 1: The Owl and the Pussycat by Edward Lear</vt:lpstr>
      <vt:lpstr>Your task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read narrative poems</dc:title>
  <dc:creator>Watson, Craig</dc:creator>
  <cp:lastModifiedBy>Watson, Craig</cp:lastModifiedBy>
  <cp:revision>5</cp:revision>
  <dcterms:created xsi:type="dcterms:W3CDTF">2021-02-10T10:46:10Z</dcterms:created>
  <dcterms:modified xsi:type="dcterms:W3CDTF">2021-02-10T11:52:32Z</dcterms:modified>
</cp:coreProperties>
</file>