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3D4BE-CE36-4A6A-9D3F-08C1F4E522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5FA86A-8B44-45BF-8BA3-C2B726A4B7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35255-021C-4EF0-B851-6C3A61654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ED82-9BEA-463F-A7E1-43440C2225A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87DC78-67E7-4FA1-AAB8-3B76A94A9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21DB-05B2-46EB-B9A6-0278B2621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067FA-189A-4EBE-A34F-54A28AD735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314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D0C5E-70DF-4979-9900-B504BC239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422F40-9CD7-4E12-A64A-3F3110A84E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41622-B1A9-4274-9DCB-BA07E5032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ED82-9BEA-463F-A7E1-43440C2225A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694F81-0AFF-4A72-9786-6F4E350CF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7FAF83-16EE-48E1-A66A-C266E525C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067FA-189A-4EBE-A34F-54A28AD735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860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6DD0DE-1D66-4A8C-BFC7-E129D3A31C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15E549-B9EA-4E75-B460-898961B4FC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F33A7F-BA37-42CD-BF8E-D1E6218F1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ED82-9BEA-463F-A7E1-43440C2225A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96D32-6FE1-4C06-BA0E-48C810860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20113-BE7C-4F43-931B-33F11E2B4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067FA-189A-4EBE-A34F-54A28AD735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492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50D45-D9B5-46F8-984E-F86B1F6F8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8D29D-CC19-46E7-8BBB-7546291D79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C3252-5FA3-4617-A36A-1C75E2DF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ED82-9BEA-463F-A7E1-43440C2225A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EDD6E8-F954-4B89-9F59-BEB516536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38466-A308-4DEC-BB79-5B4DD3D9E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067FA-189A-4EBE-A34F-54A28AD735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60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0C95B-5C08-419B-A20A-1097BEB77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703B83-E3E2-450D-A86D-5C44BE4789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C900D1-3379-49E2-B648-D12FB417D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ED82-9BEA-463F-A7E1-43440C2225A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362E1-241C-451E-BE7C-994543596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6FD07-34C1-4891-B037-8483D8A70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067FA-189A-4EBE-A34F-54A28AD735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045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5477C-5D9E-44D2-8F7E-600CA0CC3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3B295-E1BC-4A6F-B259-EC0A748379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0A4D5F-5698-4033-97BC-0AB9191AF9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B0B08-A27E-48BC-8F20-F317CC976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ED82-9BEA-463F-A7E1-43440C2225A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2FD29D-8014-4D4B-A582-59A46DB88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1924A1-FA15-4095-8C71-B14D7BED6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067FA-189A-4EBE-A34F-54A28AD735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10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A9C24-0A8D-4835-B0FB-5811B1CAA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8CDC2E-84E9-4A9E-9BB6-AE40B4FF5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63C269-E581-404F-A5FB-8354AFB06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4A1E18-D94D-4419-BE3A-2FC3E3023E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9116A7-6931-4755-8942-CB54BB87E9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AD106A-DE9B-4098-BAAD-1B3A240D8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ED82-9BEA-463F-A7E1-43440C2225A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86C27E-B775-40D2-A0ED-D1CD96BB4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19586F-4ED9-4B9E-868B-9C77A19C3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067FA-189A-4EBE-A34F-54A28AD735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5328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1668C-E4AC-47C4-B2B5-152523233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410B8F-ABA3-4CD9-A2D3-8DF442BAE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ED82-9BEA-463F-A7E1-43440C2225A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F5EA7A-8846-46C6-8C5D-D8A9AC178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309F04-9DE5-42E0-8A3A-FC5DCD29D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067FA-189A-4EBE-A34F-54A28AD735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706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8DEF5C-8FDD-48CA-BE35-87680282B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ED82-9BEA-463F-A7E1-43440C2225A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5EA2C8-5F6B-4D7B-B1F9-C62D2B213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269D21-AC8F-48BA-B5EF-5E1820EDA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067FA-189A-4EBE-A34F-54A28AD735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559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37B5E-3A3E-41FD-9D45-625DD250D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47421-B784-4449-B216-577FA3113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8DF623-B510-4530-93C2-C315DBF873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AA3657-D55F-442D-9D14-9F7A8556E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ED82-9BEA-463F-A7E1-43440C2225A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0EC73C-2C2B-42FF-80F9-43FDEE6EE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DB2B0E-CD8C-41C3-A55B-33171BC34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067FA-189A-4EBE-A34F-54A28AD735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965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33E90-4FAC-4D89-A25D-279DBFFE2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06D0BF-C4F8-491F-A402-89814423C6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2B7DD7-7968-4BE1-9CC8-29CBBDE865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B982FA-3126-408A-B49D-1F7DADDB3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6ED82-9BEA-463F-A7E1-43440C2225A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4B9C3-B775-4F93-8814-32D803CF1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EE3D19-D024-4181-8438-0B8E996F5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067FA-189A-4EBE-A34F-54A28AD735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123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72023D-4CF3-457C-9F1C-46D01FA02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73217F-C728-40D1-8E01-8AD3AB9CBD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66B07-0522-42A3-8782-9C5728B558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6ED82-9BEA-463F-A7E1-43440C2225AF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BE2F8-EA06-46F5-AE9C-606D8C7F49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38EC8-A92E-428B-816E-EF4FDE6650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067FA-189A-4EBE-A34F-54A28AD735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204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media" Target="../media/media2.m4a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2.m4a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8C187-FD54-4682-9A89-9FC1BA61DA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Cloze procedure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B7499B-E5F4-4C9F-AFBC-69F6DBD7A4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200" u="sng" dirty="0">
                <a:latin typeface="Arial" panose="020B0604020202020204" pitchFamily="34" charset="0"/>
                <a:cs typeface="Arial" panose="020B0604020202020204" pitchFamily="34" charset="0"/>
              </a:rPr>
              <a:t>Using adjectives</a:t>
            </a:r>
          </a:p>
        </p:txBody>
      </p:sp>
    </p:spTree>
    <p:extLst>
      <p:ext uri="{BB962C8B-B14F-4D97-AF65-F5344CB8AC3E}">
        <p14:creationId xmlns:p14="http://schemas.microsoft.com/office/powerpoint/2010/main" val="538299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BA6AD-0EEC-458E-B489-C940B3A19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an adjective?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55361-B191-4E98-B68E-0394A3810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78" y="1046922"/>
            <a:ext cx="11595652" cy="51300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An adjective is a describing word. It tells us how something looks, smells, sounds, tastes and feels.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 are going to use adjectives to complete the sentences.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Look at the line from the poem. Which adjective makes the most sense? Read the sentence out loud and add each word to hear which makes sense.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wind blew through the darkness and the _________ trees, 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dark			old			windy			purple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add adjective">
            <a:hlinkClick r:id="" action="ppaction://media"/>
            <a:extLst>
              <a:ext uri="{FF2B5EF4-FFF2-40B4-BE49-F238E27FC236}">
                <a16:creationId xmlns:a16="http://schemas.microsoft.com/office/drawing/2014/main" id="{FE7E7E9F-8C1F-4089-AB1C-59693821C1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582400" y="3307142"/>
            <a:ext cx="609600" cy="609600"/>
          </a:xfrm>
          <a:prstGeom prst="rect">
            <a:avLst/>
          </a:prstGeom>
        </p:spPr>
      </p:pic>
      <p:pic>
        <p:nvPicPr>
          <p:cNvPr id="6" name="Line">
            <a:hlinkClick r:id="" action="ppaction://media"/>
            <a:extLst>
              <a:ext uri="{FF2B5EF4-FFF2-40B4-BE49-F238E27FC236}">
                <a16:creationId xmlns:a16="http://schemas.microsoft.com/office/drawing/2014/main" id="{52996248-F1CC-4343-A475-23D64909B0A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463130" y="520147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455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56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569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B4660-5D8F-456B-B176-C52F598820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6104"/>
            <a:ext cx="10515600" cy="5540859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adjective that describes the trees best is old.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wind blew through the darkness and the</a:t>
            </a:r>
            <a:r>
              <a:rPr lang="en-US" u="sng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old </a:t>
            </a: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trees, </a:t>
            </a:r>
          </a:p>
          <a:p>
            <a:pPr marL="0" indent="0">
              <a:buNone/>
            </a:pPr>
            <a:endParaRPr lang="en-US" sz="4000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</a:rPr>
              <a:t>Now you try adding adjectives to each line of the poem in your learning pack.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5882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133</Words>
  <Application>Microsoft Office PowerPoint</Application>
  <PresentationFormat>Widescreen</PresentationFormat>
  <Paragraphs>17</Paragraphs>
  <Slides>3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Cloze procedure</vt:lpstr>
      <vt:lpstr>What is an adjective?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Cloze procedure</dc:title>
  <dc:creator>Lincoln-Johnson, Nicola</dc:creator>
  <cp:lastModifiedBy>Hall, Linda</cp:lastModifiedBy>
  <cp:revision>2</cp:revision>
  <dcterms:created xsi:type="dcterms:W3CDTF">2021-01-25T09:38:44Z</dcterms:created>
  <dcterms:modified xsi:type="dcterms:W3CDTF">2021-01-26T08:54:06Z</dcterms:modified>
</cp:coreProperties>
</file>