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66" r:id="rId2"/>
    <p:sldId id="267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C8F4"/>
    <a:srgbClr val="805799"/>
    <a:srgbClr val="28235B"/>
    <a:srgbClr val="D93627"/>
    <a:srgbClr val="F36639"/>
    <a:srgbClr val="FFEA39"/>
    <a:srgbClr val="679940"/>
    <a:srgbClr val="C0E7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3773" autoAdjust="0"/>
  </p:normalViewPr>
  <p:slideViewPr>
    <p:cSldViewPr snapToGrid="0">
      <p:cViewPr varScale="1">
        <p:scale>
          <a:sx n="69" d="100"/>
          <a:sy n="69" d="100"/>
        </p:scale>
        <p:origin x="1248" y="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8FA4F-DEA3-4F8A-9950-6353BF572D4A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2D5AB-4541-4AE9-96E8-D732873C5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699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13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581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523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221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46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669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183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32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199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07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300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2899D-1EDC-48F5-B466-64C1635A35E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37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Focus: ire</a:t>
            </a:r>
          </a:p>
          <a:p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start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at the top, come all the way down and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flick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Lift and dot.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start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at the top, come down, bounce back up and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over.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 – start with a loop, then make a curve.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40363" t="23201" r="54952" b="70170"/>
          <a:stretch/>
        </p:blipFill>
        <p:spPr>
          <a:xfrm>
            <a:off x="498764" y="886689"/>
            <a:ext cx="1662546" cy="1322477"/>
          </a:xfrm>
          <a:prstGeom prst="rect">
            <a:avLst/>
          </a:prstGeom>
        </p:spPr>
      </p:pic>
      <p:sp>
        <p:nvSpPr>
          <p:cNvPr id="9" name="Arc 8"/>
          <p:cNvSpPr/>
          <p:nvPr/>
        </p:nvSpPr>
        <p:spPr>
          <a:xfrm rot="8875791">
            <a:off x="787964" y="-67437"/>
            <a:ext cx="1338216" cy="1880542"/>
          </a:xfrm>
          <a:prstGeom prst="arc">
            <a:avLst>
              <a:gd name="adj1" fmla="val 15564625"/>
              <a:gd name="adj2" fmla="val 17507758"/>
            </a:avLst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09599" y="1343890"/>
            <a:ext cx="0" cy="3602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969817" y="1340108"/>
            <a:ext cx="0" cy="3602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29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832"/>
    </mc:Choice>
    <mc:Fallback>
      <p:transition spd="slow" advTm="178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Your turn! Write ire in your book using the lines.</a:t>
            </a:r>
          </a:p>
          <a:p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Then try: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366298" y="3878488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366298" y="3354326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366298" y="5139248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366298" y="4488088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366298" y="5721477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366298" y="6386494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59423" y="5721477"/>
            <a:ext cx="24926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atin typeface="Sassoon Penpals" pitchFamily="50" charset="0"/>
              </a:rPr>
              <a:t>conspire</a:t>
            </a:r>
            <a:endParaRPr lang="en-GB" sz="2800" dirty="0">
              <a:latin typeface="Sassoon Penpals" pitchFamily="50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45564" y="4463011"/>
            <a:ext cx="20394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Sassoon Penpals" pitchFamily="50" charset="0"/>
              </a:rPr>
              <a:t>retire</a:t>
            </a:r>
            <a:endParaRPr lang="en-GB" sz="2800" dirty="0">
              <a:latin typeface="Sassoon Penpals" pitchFamily="50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22945" y="3213803"/>
            <a:ext cx="20394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atin typeface="Sassoon Penpals" pitchFamily="50" charset="0"/>
              </a:rPr>
              <a:t>fire</a:t>
            </a:r>
            <a:endParaRPr lang="en-GB" sz="2800" dirty="0">
              <a:latin typeface="Sassoon Penpals" pitchFamily="50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/>
          <a:srcRect l="40363" t="23201" r="54952" b="70170"/>
          <a:stretch/>
        </p:blipFill>
        <p:spPr>
          <a:xfrm>
            <a:off x="498764" y="886689"/>
            <a:ext cx="1662546" cy="1322477"/>
          </a:xfrm>
          <a:prstGeom prst="rect">
            <a:avLst/>
          </a:prstGeom>
        </p:spPr>
      </p:pic>
      <p:sp>
        <p:nvSpPr>
          <p:cNvPr id="24" name="Arc 23"/>
          <p:cNvSpPr/>
          <p:nvPr/>
        </p:nvSpPr>
        <p:spPr>
          <a:xfrm rot="8875791">
            <a:off x="787964" y="-67437"/>
            <a:ext cx="1338216" cy="1880542"/>
          </a:xfrm>
          <a:prstGeom prst="arc">
            <a:avLst>
              <a:gd name="adj1" fmla="val 15564625"/>
              <a:gd name="adj2" fmla="val 17507758"/>
            </a:avLst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09599" y="1343890"/>
            <a:ext cx="0" cy="3602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969817" y="1340108"/>
            <a:ext cx="0" cy="3602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43025" t="48580" r="17044" b="20549"/>
          <a:stretch/>
        </p:blipFill>
        <p:spPr>
          <a:xfrm>
            <a:off x="2016535" y="3213802"/>
            <a:ext cx="7778284" cy="3380962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32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836"/>
    </mc:Choice>
    <mc:Fallback>
      <p:transition spd="slow" advTm="148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641</TotalTime>
  <Words>68</Words>
  <Application>Microsoft Office PowerPoint</Application>
  <PresentationFormat>A4 Paper (210x297 mm)</PresentationFormat>
  <Paragraphs>19</Paragraphs>
  <Slides>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Sassoon Penpals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Thom, Shona;Rubie Kiddy</dc:creator>
  <cp:lastModifiedBy>Lawson, Nicola</cp:lastModifiedBy>
  <cp:revision>69</cp:revision>
  <dcterms:created xsi:type="dcterms:W3CDTF">2021-01-12T12:51:38Z</dcterms:created>
  <dcterms:modified xsi:type="dcterms:W3CDTF">2021-02-24T12:48:17Z</dcterms:modified>
</cp:coreProperties>
</file>