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64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2T15:51:16.9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0774">
    <iact:property name="dataType"/>
    <iact:actionData xml:id="d0">
      <inkml:trace xmlns:inkml="http://www.w3.org/2003/InkML" xml:id="stk0" contextRef="#ctx0" brushRef="#br0">3825 6014 0,'-35'0'116,"0"0"38,0-34-74,0-1 8,35 0-16,0 0-51,-34 35 198,-1 0-204,0 0-6,0 0-1,1 0 4,-1 0 173,0 35-166,0-35 78,1 35-90,-1 0 26,35-1-2,0 1-23,-35-35 0,35 35 28,0 34-4,0-34 59,0 0-18</inkml:trace>
    </iact:actionData>
  </iact:action>
  <iact:action type="add" startTime="12388">
    <iact:property name="dataType"/>
    <iact:actionData xml:id="d1">
      <inkml:trace xmlns:inkml="http://www.w3.org/2003/InkML" xml:id="stk1" contextRef="#ctx0" brushRef="#br0">3303 6223 0</inkml:trace>
    </iact:actionData>
  </iact:action>
  <iact:action type="add" startTime="14813">
    <iact:property name="dataType"/>
    <iact:actionData xml:id="d2">
      <inkml:trace xmlns:inkml="http://www.w3.org/2003/InkML" xml:id="stk2" contextRef="#ctx0" brushRef="#br0">3373 6188 0,'34'0'67,"1"0"-55,-35 35-2,35-35 80,0 35-26,-1-35-20,1 0-12,0 34-12,0 1 57,-1 0-41,1-35-33,-35 35 10,35-35 55,0 34-12,0 1 23,-1-35 17,-34 35-88,0 0 43,0 0 56,0-1-84,0 1-8,0 0 3,0 34 41,0-34-35,0 35-16,0-36 188,-69-34-177,34 0 50,0 0-38,0 35 34,1-35 23,-1 35-84,0-35 4,0 0 76,1 0-32,34-35 56,-35-34 17,-69 34-55,104 0-39,0 0-23,0 1 6,0-1-8,-35 35 14</inkml:trace>
    </iact:actionData>
  </iact:action>
  <iact:action type="add" startTime="21217">
    <iact:property name="dataType"/>
    <iact:actionData xml:id="d3">
      <inkml:trace xmlns:inkml="http://www.w3.org/2003/InkML" xml:id="stk3" contextRef="#ctx0" brushRef="#br0">4520 4971 0,'-35'0'157,"35"35"-149,0 0 7,0 0-8,0 0 126,-69 34-117,69 1-1,0-36-7,0 1 8,-35 0 20,35 0 24,-35 34-44,35-34-8,0 0 20,0 34-20,0-34 8,-35 0 21,35-1-10,0 36-3,0-35 18,-34 0-16,34-1-22,0 1 28,0 35 12,0-36-36,0 1 0,0 0 5,0 0 2,-35-1 25,35 1-29,0 35 3,0 34 1,0-35 5,0-34 28,0 35 20,0-35-23,0-1-33,35 1-10,-35 0 52,0 34-39,0-34 86,0 0-21,0 0-37,0-1-19,0 1-12,0 0 12,0 34 122,0 1-143,0-35 17,0 0 152,0-70-157,0-35 21,-35 35-32,35 1 4,0-1 0,0 0 4,-35 0-8,35 1 4,0-1 24,-35-35-16,35 1-5,0-1 3,0 36-7,0-1 49,0 0-8,0 0-32,0-34 24,0 34 0,0 0-32,0 0 41,0 1 6,35-1-37,-35 0-4,0 0 3,35 35-10,-35-34 35,35-1-32,-1 0-2,1 0 22,35-34-23,-36 34 28,1 0-31,0 35 4,35 0 16,-36 0 224,1 0-202,-35 35-37,35 0-6,0-35 19,-1 35 22,1-1-28,0-34 81,0 35-94,-35 0 18,34 0-10,1-35 46,-35 34-46,0 36 25,0-35 9,0-1 38,0 1-42,0 0-29,0 0 5,0-1 5,0 1 10,0 0-28,0 0 85,0 0-48,0 34 44,0-34-60,0 0 33,0 34-17,0-34 12,35 0-14,-35-1-15,0 1-8,35 0 19,-35 0-27,35-35 307,-1 0-296,1-35-10,0 0 54,0 35 1,-1-35-48,-34 1 77,0-1-74,0 0 2</inkml:trace>
    </iact:actionData>
  </iact:action>
  <iact:action type="add" startTime="28457">
    <iact:property name="dataType"/>
    <iact:actionData xml:id="d4">
      <inkml:trace xmlns:inkml="http://www.w3.org/2003/InkML" xml:id="stk4" contextRef="#ctx0" brushRef="#br0">6398 6153 0,'-35'0'31,"0"-69"-15,35 34-7,0 0 1,0 1 13,-69 34 483,34 0-453,0 0 32,0 0 265,0 0-306,-34 34-16,34-34-16,0 35 0,1-35 20,-1 35-16,0-35-9,0 69 2,35-34-1,0 0 0,-35-35 0,35 35 1,-34-35 62,-1 0-53,35 34 213,35-34-204,-1 0-15,1 35-4,0-35 2,35 35 3,-36 0-4,36-35-4,-35 0 1,-1 0 6,1 69-3,35-69 2,-35 0-7,-1 0 7,1 70-6,-35-35 196,0-1-184,0 1-6,0 0 13,0 0 20,0-1-2,0 1-20,0 0-2,-35 0 69,1 34-73,-1-34-12,35 0 15,-35-35-11,35 34 4,-35 1 78,-34-35 28,34 0-94,0-35-8,0 35 77,1 0-76,-1-34-15,35-1 59,0 0-50,-35 0 21,35 1 18,-35-1 20,35 0-61</inkml:trace>
    </iact:actionData>
  </iact:action>
  <iact:action type="add" startTime="32886">
    <iact:property name="dataType"/>
    <iact:actionData xml:id="d5">
      <inkml:trace xmlns:inkml="http://www.w3.org/2003/InkML" xml:id="stk5" contextRef="#ctx0" brushRef="#br0">6850 5006 0,'34'0'84,"-34"35"-81,0 0 4,0 0 1,0 34 0,0 70 3,0-69 2,0-36-4,0 1-2,0 0 8,0 0-7,0 104 0,0-105 11,0 1-11,0 0 49,0 0-48,0 0 6,0-1-2,0 1-6,0 0 13,0 34-8,70-34 4,-70 0 0,0 0 35,0-1-43,0 1-3,0 0 6,0 0-5,0-1 13,0 1-5,0 0-6,0 0-2,0-1 63,0 1-29,0 0-32,0 0-4,0 0 12,0-1 0,0 1 18,0 35 28,0-36-22,0 36-23,-35-70-10,35 35 115,0 34 1,0-34-112,0 69 0,0-34-6,0-140 229,0 1-226,0 34 6,0-35-6,0 36 4,0-1-8,0 0 9,0-34-5,0 34-5,0 0 10,0 0-2,0-34 1,0 34-3,0 0-2,0 0 2</inkml:trace>
    </iact:actionData>
  </iact:action>
  <iact:action type="add" startTime="34858">
    <iact:property name="dataType"/>
    <iact:actionData xml:id="d6">
      <inkml:trace xmlns:inkml="http://www.w3.org/2003/InkML" xml:id="stk6" contextRef="#ctx0" brushRef="#br0">7197 5875 0,'35'0'18,"0"0"22,34 35-19,-34 0 87,-35 34-27,35-69-74</inkml:trace>
    </iact:actionData>
  </iact:action>
  <iact:action type="add" startTime="36957">
    <iact:property name="dataType"/>
    <iact:actionData xml:id="d7">
      <inkml:trace xmlns:inkml="http://www.w3.org/2003/InkML" xml:id="stk7" contextRef="#ctx0" brushRef="#br0">7023 6084 0,'70'-35'96,"-35"0"-81,0 1 1</inkml:trace>
    </iact:actionData>
  </iact:action>
  <iact:action type="add" startTime="37140">
    <iact:property name="dataType"/>
    <iact:actionData xml:id="d8">
      <inkml:trace xmlns:inkml="http://www.w3.org/2003/InkML" xml:id="stk8" contextRef="#ctx0" brushRef="#br0">7163 5980 0,'69'0'23</inkml:trace>
    </iact:actionData>
  </iact:action>
  <iact:action type="add" startTime="37261">
    <iact:property name="dataType"/>
    <iact:actionData xml:id="d9">
      <inkml:trace xmlns:inkml="http://www.w3.org/2003/InkML" xml:id="stk9" contextRef="#ctx0" brushRef="#br0">7336 5910 0,'35'0'66,"0"0"-45,0 35-6,-1-35 37,1 69-32,-35-34 15,0 0-19,0 0 8,35-1 13,-35 1 22,0 0 3,0 0-42,0 69-8,0-69-4,0-1 9,0 1 10,0 0-15,0 35 4,0-36 42,0 36 36,35-35-70,0-1 16,-35 1-16,0 0 17,0 0-20,0-1-11,69-34-2,-69 35 0,0 0 48,0 0-28,35-1-24,0-34 148,-1-34-144,1 34 1,-35-70-1,70 35-1,-36 1 10,-34-1-2,35 0 51,-35 0-52</inkml:trace>
    </iact:actionData>
  </iact:action>
  <iact:action type="add" startTime="39598">
    <iact:property name="dataType"/>
    <iact:actionData xml:id="d10">
      <inkml:trace xmlns:inkml="http://www.w3.org/2003/InkML" xml:id="stk10" contextRef="#ctx0" brushRef="#br0">8762 6049 0</inkml:trace>
    </iact:actionData>
  </iact:action>
  <iact:action type="add" startTime="40197">
    <iact:property name="dataType"/>
    <iact:actionData xml:id="d11">
      <inkml:trace xmlns:inkml="http://www.w3.org/2003/InkML" xml:id="stk11" contextRef="#ctx0" brushRef="#br0">8275 6014 0</inkml:trace>
    </iact:actionData>
  </iact:action>
  <iact:action type="add" startTime="41446">
    <iact:property name="dataType"/>
    <iact:actionData xml:id="d12">
      <inkml:trace xmlns:inkml="http://www.w3.org/2003/InkML" xml:id="stk12" contextRef="#ctx0" brushRef="#br0">8727 6014 0,'35'-34'75</inkml:trace>
    </iact:actionData>
  </iact:action>
  <iact:action type="add" startTime="41606">
    <iact:property name="dataType"/>
    <iact:actionData xml:id="d13">
      <inkml:trace xmlns:inkml="http://www.w3.org/2003/InkML" xml:id="stk13" contextRef="#ctx0" brushRef="#br0">8727 5945 0,'-35'0'48,"1"0"43,-1 0-80,0 0 5,0 0 68,1 0-72,-1 0 4,0 0 8,0 0 200,1 69-208,34-34 8,0 0-15,0 0 39,0-1 1,0 1 46,0 0 9,34-35-97,1 35 1,0-1 4,-35 1-8,35-35 40,-1 35 2,1-35-9,0 35-7,0-1 21,-1-34-43,1 35 17,0 0 99,-35 0-109,0 0-11,0-1 28,0 1-24,70 0-2,-70 0 44,0-1-8,0 1-28,0 0 58,0 0-24,0-1 165,-70-34-210,0 35 5,1-35 0,34 0 8,-34 35 94,-1-35-97,35 35 5,1-35 38,-1 0 19,0-35-47,0 0 0,0-34-12,35 34 10,0 0 172</inkml:trace>
    </iact:actionData>
  </iact:action>
  <iact:action type="add" startTime="47110">
    <iact:property name="dataType"/>
    <iact:actionData xml:id="d14">
      <inkml:trace xmlns:inkml="http://www.w3.org/2003/InkML" xml:id="stk14" contextRef="#ctx0" brushRef="#br0">9388 4971 0,'35'-34'84,"-35"68"-57,0 1-19,0 35-1,0-35 1,0-1 2,0 1 8,0 35-10,0-36 12,0 36 8,0-35-8,0-1 13,0 1-26,0 0 21,0 34-24,0-34 13,0 0-10,0 0 1,0-1 9,0 1 10,0 0-15,0 0 14,0 0-18,0-1 6,-35-34-6,35 35 8,0 35-8,0-36 8,0 1 20,0 0 12,-35 0-28,35-1 12,0 1-24,0 0 42,0 0-26,0-1 2,0 36 10,0-35-12,0-1 20,0 1-40,0 0 4,0 35 8,0-36 1,0 1 83,0 0-97,0 0 29,0 34-8,0-34 28,0 0-31,0-1 72,0 1-90,0 0 41,0-105 241,0-34-268,0 69-12,0 1 4,0-36 14,-35 70-15,35-35 0,0 1 0</inkml:trace>
    </iact:actionData>
  </iact:action>
  <iact:action type="add" startTime="48780">
    <iact:property name="dataType"/>
    <iact:actionData xml:id="d15">
      <inkml:trace xmlns:inkml="http://www.w3.org/2003/InkML" xml:id="stk15" contextRef="#ctx0" brushRef="#br0">9318 6501 0,'0'-35'26,"0"-34"-20,0 34 10</inkml:trace>
    </iact:actionData>
  </iact:action>
  <iact:action type="add" startTime="49198">
    <iact:property name="dataType"/>
    <iact:actionData xml:id="d16">
      <inkml:trace xmlns:inkml="http://www.w3.org/2003/InkML" xml:id="stk16" contextRef="#ctx0" brushRef="#br0">9666 5945 0</inkml:trace>
    </iact:actionData>
  </iact:action>
  <iact:action type="add" startTime="49264">
    <iact:property name="dataType"/>
    <iact:actionData xml:id="d17">
      <inkml:trace xmlns:inkml="http://www.w3.org/2003/InkML" xml:id="stk17" contextRef="#ctx0" brushRef="#br0">9666 5945 0,'35'0'109</inkml:trace>
    </iact:actionData>
  </iact:action>
  <iact:action type="add" startTime="50401">
    <iact:property name="dataType"/>
    <iact:actionData xml:id="d18">
      <inkml:trace xmlns:inkml="http://www.w3.org/2003/InkML" xml:id="stk18" contextRef="#ctx0" brushRef="#br0">9318 6188 0,'35'0'66,"0"0"-56,34 0-1,-34-35 9,35-34-14,-1 69 4,-34-35 0,0 0 0</inkml:trace>
    </iact:actionData>
  </iact:action>
  <iact:action type="add" startTime="50580">
    <iact:property name="dataType"/>
    <iact:actionData xml:id="d19">
      <inkml:trace xmlns:inkml="http://www.w3.org/2003/InkML" xml:id="stk19" contextRef="#ctx0" brushRef="#br0">9701 6014 0,'35'0'11,"-1"-34"4,1 34-10,35-35 4</inkml:trace>
    </iact:actionData>
  </iact:action>
  <iact:action type="add" startTime="50700">
    <iact:property name="dataType"/>
    <iact:actionData xml:id="d20">
      <inkml:trace xmlns:inkml="http://www.w3.org/2003/InkML" xml:id="stk20" contextRef="#ctx0" brushRef="#br0">9875 5945 0,'34'0'130,"1"0"-69,-35 35-46,0-1-1,70 1-10,-70 0 16,0 0 0,35 104 73,-35-105-72,0 1-5,0 35-2,0-36 2,0 1 64,34-35-71,-34 35 6,0 0 1,35 0-4,-35 34 40,0-34-36,0 0-8,35-1 0,-35 36 0,35-35 21,-35-1-10,0 1-11,34-35 354,1-35-307,0 35 0,-35-34-42,35 34-6,-35-70 6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4a"/><Relationship Id="rId7" Type="http://schemas.openxmlformats.org/officeDocument/2006/relationships/image" Target="../media/image5.gif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audio" Target="../media/media6.m4a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microsoft.com/office/2007/relationships/media" Target="../media/media6.m4a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7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b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sh</a:t>
            </a:r>
            <a:endParaRPr lang="en-GB" sz="70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538FD4A-C9B8-4F89-A8DD-3CFCF37C28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89"/>
    </mc:Choice>
    <mc:Fallback>
      <p:transition spd="slow" advTm="6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on Cardmaking">
            <a:extLst>
              <a:ext uri="{FF2B5EF4-FFF2-40B4-BE49-F238E27FC236}">
                <a16:creationId xmlns:a16="http://schemas.microsoft.com/office/drawing/2014/main" id="{F7D62C9C-8193-4CB6-AB54-B7130DBF4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1719047"/>
            <a:ext cx="256032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Cartoon shoes Royalty Free Vector Image - VectorStock">
            <a:extLst>
              <a:ext uri="{FF2B5EF4-FFF2-40B4-BE49-F238E27FC236}">
                <a16:creationId xmlns:a16="http://schemas.microsoft.com/office/drawing/2014/main" id="{4D41924E-BA30-404C-9F04-1EDCF7402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9"/>
          <a:stretch/>
        </p:blipFill>
        <p:spPr bwMode="auto">
          <a:xfrm>
            <a:off x="3354631" y="2530840"/>
            <a:ext cx="2560320" cy="179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ow to Draw a Cartoon Shark - How to Draw Cartoons">
            <a:extLst>
              <a:ext uri="{FF2B5EF4-FFF2-40B4-BE49-F238E27FC236}">
                <a16:creationId xmlns:a16="http://schemas.microsoft.com/office/drawing/2014/main" id="{834D6EC7-1799-42AD-AEC0-2CDCAE3F6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442764"/>
            <a:ext cx="2560320" cy="196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Girl with Finger On Lips Quiet Shush Shh EYFS Illustration - Twinkl">
            <a:extLst>
              <a:ext uri="{FF2B5EF4-FFF2-40B4-BE49-F238E27FC236}">
                <a16:creationId xmlns:a16="http://schemas.microsoft.com/office/drawing/2014/main" id="{D026E87B-F74E-47B0-B830-879EC5572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2" r="31793"/>
          <a:stretch/>
        </p:blipFill>
        <p:spPr bwMode="auto">
          <a:xfrm>
            <a:off x="9120662" y="1686815"/>
            <a:ext cx="2560320" cy="347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4730C17-C3AD-4924-B335-A2C97E4C78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44"/>
    </mc:Choice>
    <mc:Fallback>
      <p:transition spd="slow" advTm="11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&#10;&#10;Description automatically generated">
            <a:extLst>
              <a:ext uri="{FF2B5EF4-FFF2-40B4-BE49-F238E27FC236}">
                <a16:creationId xmlns:a16="http://schemas.microsoft.com/office/drawing/2014/main" id="{9884CB05-1545-4F56-A690-85404E92E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1"/>
          <a:stretch/>
        </p:blipFill>
        <p:spPr bwMode="auto">
          <a:xfrm>
            <a:off x="2671310" y="643466"/>
            <a:ext cx="684938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6A397DE-6D82-4412-9B97-0C28D24C98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63"/>
    </mc:Choice>
    <mc:Fallback>
      <p:transition spd="slow" advTm="12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rl with Finger On Lips Quiet Shush Shh EYFS Illustration - Twinkl">
            <a:extLst>
              <a:ext uri="{FF2B5EF4-FFF2-40B4-BE49-F238E27FC236}">
                <a16:creationId xmlns:a16="http://schemas.microsoft.com/office/drawing/2014/main" id="{D3250230-F099-4666-BF95-6FDF5FC85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2" r="31793"/>
          <a:stretch/>
        </p:blipFill>
        <p:spPr bwMode="auto">
          <a:xfrm>
            <a:off x="643467" y="643467"/>
            <a:ext cx="410086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&#10;&#10;Description automatically generated">
            <a:extLst>
              <a:ext uri="{FF2B5EF4-FFF2-40B4-BE49-F238E27FC236}">
                <a16:creationId xmlns:a16="http://schemas.microsoft.com/office/drawing/2014/main" id="{578C263F-4ABA-4073-B819-AF1775EFC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1"/>
          <a:stretch/>
        </p:blipFill>
        <p:spPr bwMode="auto">
          <a:xfrm>
            <a:off x="6256867" y="1276964"/>
            <a:ext cx="5291666" cy="43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EE6D285-02B7-4D57-B91D-7E7817CB770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554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41"/>
    </mc:Choice>
    <mc:Fallback>
      <p:transition spd="slow" advTm="14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rl with Finger On Lips Quiet Shush Shh EYFS Illustration - Twinkl">
            <a:extLst>
              <a:ext uri="{FF2B5EF4-FFF2-40B4-BE49-F238E27FC236}">
                <a16:creationId xmlns:a16="http://schemas.microsoft.com/office/drawing/2014/main" id="{D3250230-F099-4666-BF95-6FDF5FC85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2" r="31793"/>
          <a:stretch/>
        </p:blipFill>
        <p:spPr bwMode="auto">
          <a:xfrm>
            <a:off x="643467" y="643467"/>
            <a:ext cx="410086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&#10;&#10;Description automatically generated">
            <a:extLst>
              <a:ext uri="{FF2B5EF4-FFF2-40B4-BE49-F238E27FC236}">
                <a16:creationId xmlns:a16="http://schemas.microsoft.com/office/drawing/2014/main" id="{578C263F-4ABA-4073-B819-AF1775EFC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1"/>
          <a:stretch/>
        </p:blipFill>
        <p:spPr bwMode="auto">
          <a:xfrm>
            <a:off x="6256867" y="1276964"/>
            <a:ext cx="5291666" cy="43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6B21F21-1106-4E8E-B517-4246B2CDE12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026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16"/>
    </mc:Choice>
    <mc:Fallback>
      <p:transition spd="slow" advTm="11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404019" y="429287"/>
            <a:ext cx="141395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379" y="429287"/>
            <a:ext cx="145822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9877327" y="348257"/>
            <a:ext cx="141220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404" y="3591061"/>
            <a:ext cx="144723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5B002-F025-4C15-9FD3-0A138DF7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/>
        </p:blipFill>
        <p:spPr bwMode="auto">
          <a:xfrm>
            <a:off x="2623431" y="5187566"/>
            <a:ext cx="14448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379" y="1994557"/>
            <a:ext cx="14147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AEAA6-FAFC-4679-A4D2-AD2FC109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7549832" y="5187566"/>
            <a:ext cx="144713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0F083-FEDE-47EF-8A5B-5BDBE658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 bwMode="auto">
          <a:xfrm>
            <a:off x="404019" y="1994557"/>
            <a:ext cx="141200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4E193-D19E-42D6-9D0F-148A0ED7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77327" y="1989000"/>
            <a:ext cx="144723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F5CA7-D652-4F6F-93D1-02891FF8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1846" y="1989000"/>
            <a:ext cx="14363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CAC044-CA8F-4717-9147-3FD7D74D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8" y="5187566"/>
            <a:ext cx="140984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0EC4C4-0ABE-4FC0-BA7F-FBE5667A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95" y="5187566"/>
            <a:ext cx="142743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A76EB3-C59E-482F-93E4-11BFC5BEC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112" y="429287"/>
            <a:ext cx="14184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75FF48-1D3F-4328-B6CB-8FD764924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7551" y="5187566"/>
            <a:ext cx="14364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0FA034-7AA1-46E3-8344-321F6702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2822" y="2659410"/>
            <a:ext cx="14184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79AF18-B794-4E16-B78C-3472C6E4C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99" y="348257"/>
            <a:ext cx="143239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0E120B-D91F-4A92-BCFB-421790E62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8178" y="3559827"/>
            <a:ext cx="14292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0D1F66-ED78-4778-B0BA-7563ED2AB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4563" y="358828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close up&#10;&#10;Description automatically generated">
            <a:extLst>
              <a:ext uri="{FF2B5EF4-FFF2-40B4-BE49-F238E27FC236}">
                <a16:creationId xmlns:a16="http://schemas.microsoft.com/office/drawing/2014/main" id="{168B2512-0AE8-408B-8F1A-A57AB37D2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1"/>
          <a:stretch/>
        </p:blipFill>
        <p:spPr bwMode="auto">
          <a:xfrm>
            <a:off x="2565701" y="3548713"/>
            <a:ext cx="177041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5F5F333-90A9-4956-9AB5-2F48D9D3717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672"/>
    </mc:Choice>
    <mc:Fallback>
      <p:transition spd="slow" advTm="52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ndwriting &amp; Drawing Worksheets | Phonics Tracing Uppercase &amp; Lowercase  Letters">
            <a:extLst>
              <a:ext uri="{FF2B5EF4-FFF2-40B4-BE49-F238E27FC236}">
                <a16:creationId xmlns:a16="http://schemas.microsoft.com/office/drawing/2014/main" id="{0379DC9E-072E-4E07-B249-4C04ACCCD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065" r="37258" b="47014"/>
          <a:stretch/>
        </p:blipFill>
        <p:spPr bwMode="auto">
          <a:xfrm>
            <a:off x="807770" y="1552159"/>
            <a:ext cx="3817239" cy="108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67A210-2817-4F8F-A159-DD6D18C330E9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189080" y="1777320"/>
              <a:ext cx="2529000" cy="801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67A210-2817-4F8F-A159-DD6D18C330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720" y="1767960"/>
                <a:ext cx="2547720" cy="8200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F277D3E-32E8-4393-A60F-DB05588F10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971"/>
    </mc:Choice>
    <mc:Fallback>
      <p:transition spd="slow" advTm="54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7|1.8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7|1.4|1.5|1.4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4|1.4|1|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.3|1.1|1.2|1.1|0.9|1.3|1.2|1|1|1.2|1.1|1|1.1|1.3|1.1|1.2|1.1|1.1|4.1|1|1.1|1.8|1|1|0.8|0.9|1.1|1|0.9|1|0.8|1.1|1|1|1.1|1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sh</dc:title>
  <dc:creator>Laptop</dc:creator>
  <cp:lastModifiedBy>Laptop</cp:lastModifiedBy>
  <cp:revision>3</cp:revision>
  <dcterms:created xsi:type="dcterms:W3CDTF">2021-01-22T12:11:14Z</dcterms:created>
  <dcterms:modified xsi:type="dcterms:W3CDTF">2021-01-22T15:54:27Z</dcterms:modified>
</cp:coreProperties>
</file>