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15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D7B72-FB4B-44C9-9DF4-CFA8FC8E8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F1CFEC-8E01-460E-8521-BA6837828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BC42F-78CD-4042-8541-681CECB43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E8F6-C4A9-479F-8AF0-06EDF81B5DEE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78D03-F424-4B0C-B083-7B262812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12E4B-6DF3-46F8-87B1-DC2CFA09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F22-F5DE-4F1C-9B52-D9516F019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15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3D771-1C37-4496-83E0-3E9F4082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29C54B-1A24-48A6-B33A-9D2F79F57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1DAD5-A9A0-4EFD-9B08-FA25FA12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E8F6-C4A9-479F-8AF0-06EDF81B5DEE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68141-DF4D-49A0-BBFA-F87B4759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9C748-209F-44E9-807E-C839A69D2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F22-F5DE-4F1C-9B52-D9516F019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34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8965E6-AEB7-4FC7-BA57-CF0BDF30F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88B50-4234-4A8F-9936-63727ED85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A4877-3B75-4876-982C-A76017FAD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E8F6-C4A9-479F-8AF0-06EDF81B5DEE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DDDC0-101A-4DCF-865B-12FC8BC9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F4C09-99C1-4D39-AEB8-EAAAA2776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F22-F5DE-4F1C-9B52-D9516F019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4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9315D-0521-458D-BD47-30B1C15F9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0EE16-7882-4E19-A55E-B81B8449B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8286F-C8CC-4237-94D6-6AA203CF8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E8F6-C4A9-479F-8AF0-06EDF81B5DEE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92C1C-C43C-4274-89D6-15038ECCF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46836-DF2B-4BD7-9D70-514EBD24A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F22-F5DE-4F1C-9B52-D9516F019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19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2954B-AA9D-4D07-9C5B-EA65ACB05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8AC3B-E8FF-4037-88BF-0EF35E125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B28B8-924E-4F3A-9F2C-F0382D87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E8F6-C4A9-479F-8AF0-06EDF81B5DEE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35F65-48A2-44A7-A687-CC40B2C3A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001AB-733A-4439-9E9C-902B27C0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F22-F5DE-4F1C-9B52-D9516F019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01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53B12-B408-4C1D-9825-82194A5D7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46550-DAB7-43F6-B8BD-30C291C5B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EA845-0BB3-4118-8589-0E2D836F9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26670-63C7-490C-BE20-EC115A3A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E8F6-C4A9-479F-8AF0-06EDF81B5DEE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E6E5E-F3A3-4444-81E4-E7D912AA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4C8DC-97F6-40FE-A554-F6DA66D4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F22-F5DE-4F1C-9B52-D9516F019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89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DD14E-532C-4E93-A452-12C41D737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72509-AECB-428D-BEF9-5D0A61226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62348-28B2-4F42-BF60-2EF5CBA89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8856B5-ABC8-4882-94DD-A3CA647FC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D26E54-4E37-42A6-A75D-0A59A616C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BFE1DD-3FFA-4CB0-8C17-FA12C19B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E8F6-C4A9-479F-8AF0-06EDF81B5DEE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866435-31A1-429E-BD77-67A14533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EB4C2A-022A-4529-A3FB-92F48B08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F22-F5DE-4F1C-9B52-D9516F019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2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6CA15-9F93-4802-9F4E-3044CFADC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155BE7-71E7-4741-9317-02F1314DA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E8F6-C4A9-479F-8AF0-06EDF81B5DEE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A67BC7-D494-4F75-87B0-625F931A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711F0-4E5B-436F-B718-F0DEF880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F22-F5DE-4F1C-9B52-D9516F019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36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AC225E-3431-4555-AAA0-852FB4CE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E8F6-C4A9-479F-8AF0-06EDF81B5DEE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4D556C-B189-4529-A638-D5F4BB488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CDA38-CEAE-4AF7-A2B3-D16AC2A4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F22-F5DE-4F1C-9B52-D9516F019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79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C4C06-765C-49C5-80E0-1991A7835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8BA72-885C-4394-B997-F94C35A6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EEDDA-1D4C-4479-988A-7CD3A4BC1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CD55-7C1B-4AEB-8067-2BDE366EF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E8F6-C4A9-479F-8AF0-06EDF81B5DEE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6BC45-9AA1-4C43-A17F-C176C00CB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7119A-5FE8-46D8-BB6A-6C3AC0A1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F22-F5DE-4F1C-9B52-D9516F019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81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BFBF4-ED8A-4F45-AAEB-ACDE1360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22740B-1A66-4E49-BE8B-9DDE28D4E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8B724-B40C-4397-BEF3-472EFE89E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57BC4-2680-46AA-8AAE-EA4CBF315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E8F6-C4A9-479F-8AF0-06EDF81B5DEE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7D2DE-6B44-45D6-BF01-52A3E95B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2443F-C502-4244-B0E4-14D5BF7C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F22-F5DE-4F1C-9B52-D9516F019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88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66E3E6-B0A1-4088-9CAA-480E3303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8DE0F-A703-43CE-87CF-8D9E070CB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E875A-BF58-4632-AEEC-CDA02EF45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BE8F6-C4A9-479F-8AF0-06EDF81B5DEE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D1B91-1881-4330-9C51-5ACC969FBF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34A01-E21B-4019-95AB-6E183E145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18F22-F5DE-4F1C-9B52-D9516F019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75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13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9A4E5-B48B-4BB9-97BC-B0931BBEA6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349C8-09E1-4D48-9D89-343B60B034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Prime Numbers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1C96F05-56BB-4DBA-9F5D-646472863DF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826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64"/>
    </mc:Choice>
    <mc:Fallback>
      <p:transition spd="slow" advTm="5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DFA27E-4DBD-4495-94FF-397BE978C7EC}"/>
              </a:ext>
            </a:extLst>
          </p:cNvPr>
          <p:cNvSpPr/>
          <p:nvPr/>
        </p:nvSpPr>
        <p:spPr>
          <a:xfrm>
            <a:off x="0" y="5762625"/>
            <a:ext cx="12192000" cy="1095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F3BD43-DC64-4D36-B138-9C71C5866192}"/>
              </a:ext>
            </a:extLst>
          </p:cNvPr>
          <p:cNvSpPr/>
          <p:nvPr/>
        </p:nvSpPr>
        <p:spPr>
          <a:xfrm>
            <a:off x="49569" y="5848647"/>
            <a:ext cx="5186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 Numbers.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1AC990-7328-46D2-AB5C-1DE4AFF5F098}"/>
              </a:ext>
            </a:extLst>
          </p:cNvPr>
          <p:cNvSpPr/>
          <p:nvPr/>
        </p:nvSpPr>
        <p:spPr>
          <a:xfrm>
            <a:off x="49569" y="129111"/>
            <a:ext cx="6609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 numbers to 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EF0DC1-9BCF-4DEB-8A10-823048500F40}"/>
              </a:ext>
            </a:extLst>
          </p:cNvPr>
          <p:cNvSpPr/>
          <p:nvPr/>
        </p:nvSpPr>
        <p:spPr>
          <a:xfrm>
            <a:off x="0" y="3023027"/>
            <a:ext cx="1214243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>
              <a:buAutoNum type="arabicPlain"/>
            </a:pP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2    3    4    5    6    7    8   9   10   11</a:t>
            </a:r>
          </a:p>
          <a:p>
            <a:pPr marL="914400" indent="-914400" algn="ctr">
              <a:buAutoNum type="arabicPlain"/>
            </a:pP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12   13   14   15   16   17   18   19   20</a:t>
            </a: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8776B31A-1E32-46D6-A1A8-65AF1D982866}"/>
              </a:ext>
            </a:extLst>
          </p:cNvPr>
          <p:cNvSpPr/>
          <p:nvPr/>
        </p:nvSpPr>
        <p:spPr>
          <a:xfrm>
            <a:off x="-172372" y="2868752"/>
            <a:ext cx="1192089" cy="1245845"/>
          </a:xfrm>
          <a:prstGeom prst="mathMultiply">
            <a:avLst>
              <a:gd name="adj1" fmla="val 93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2B12361-A991-412C-A778-7563EEC02B6E}"/>
              </a:ext>
            </a:extLst>
          </p:cNvPr>
          <p:cNvSpPr/>
          <p:nvPr/>
        </p:nvSpPr>
        <p:spPr>
          <a:xfrm>
            <a:off x="914400" y="3092179"/>
            <a:ext cx="816746" cy="7989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C23B12-B1F1-4AE3-AA27-9CAC8F05C6A6}"/>
              </a:ext>
            </a:extLst>
          </p:cNvPr>
          <p:cNvSpPr/>
          <p:nvPr/>
        </p:nvSpPr>
        <p:spPr>
          <a:xfrm>
            <a:off x="2061099" y="3092179"/>
            <a:ext cx="816746" cy="7989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07AE7972-79DD-4A97-A783-9766F69FBEBE}"/>
              </a:ext>
            </a:extLst>
          </p:cNvPr>
          <p:cNvSpPr/>
          <p:nvPr/>
        </p:nvSpPr>
        <p:spPr>
          <a:xfrm>
            <a:off x="3050217" y="2806077"/>
            <a:ext cx="1192089" cy="1245845"/>
          </a:xfrm>
          <a:prstGeom prst="mathMultiply">
            <a:avLst>
              <a:gd name="adj1" fmla="val 93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DBD5623-969E-479B-A90F-30692447C195}"/>
              </a:ext>
            </a:extLst>
          </p:cNvPr>
          <p:cNvSpPr/>
          <p:nvPr/>
        </p:nvSpPr>
        <p:spPr>
          <a:xfrm>
            <a:off x="4380647" y="3092179"/>
            <a:ext cx="816746" cy="7989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43945322-338B-496E-88F1-69EB32F37127}"/>
              </a:ext>
            </a:extLst>
          </p:cNvPr>
          <p:cNvSpPr/>
          <p:nvPr/>
        </p:nvSpPr>
        <p:spPr>
          <a:xfrm>
            <a:off x="5335734" y="2868752"/>
            <a:ext cx="1192089" cy="1245845"/>
          </a:xfrm>
          <a:prstGeom prst="mathMultiply">
            <a:avLst>
              <a:gd name="adj1" fmla="val 93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67A70DF-CFE5-4F29-9FE0-8581CC967B4E}"/>
              </a:ext>
            </a:extLst>
          </p:cNvPr>
          <p:cNvSpPr/>
          <p:nvPr/>
        </p:nvSpPr>
        <p:spPr>
          <a:xfrm>
            <a:off x="6627066" y="3092179"/>
            <a:ext cx="816746" cy="7989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8521F7-1F6F-4E75-8A58-9F481478EDE1}"/>
              </a:ext>
            </a:extLst>
          </p:cNvPr>
          <p:cNvSpPr/>
          <p:nvPr/>
        </p:nvSpPr>
        <p:spPr>
          <a:xfrm>
            <a:off x="11165035" y="3092179"/>
            <a:ext cx="816746" cy="7989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87706EA-3391-42C3-B03C-DE5C661AD4FB}"/>
              </a:ext>
            </a:extLst>
          </p:cNvPr>
          <p:cNvSpPr/>
          <p:nvPr/>
        </p:nvSpPr>
        <p:spPr>
          <a:xfrm>
            <a:off x="1833862" y="4744905"/>
            <a:ext cx="816746" cy="7989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6DC04D0-053A-4750-A5C8-610BC1E95D37}"/>
              </a:ext>
            </a:extLst>
          </p:cNvPr>
          <p:cNvSpPr/>
          <p:nvPr/>
        </p:nvSpPr>
        <p:spPr>
          <a:xfrm>
            <a:off x="7205594" y="4744905"/>
            <a:ext cx="816746" cy="7989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5279CF5-0373-45A2-9F13-87409E29B552}"/>
              </a:ext>
            </a:extLst>
          </p:cNvPr>
          <p:cNvSpPr/>
          <p:nvPr/>
        </p:nvSpPr>
        <p:spPr>
          <a:xfrm>
            <a:off x="9877773" y="4744905"/>
            <a:ext cx="816746" cy="7989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41385882-F1AF-4F47-ADD5-13372290EA06}"/>
              </a:ext>
            </a:extLst>
          </p:cNvPr>
          <p:cNvSpPr/>
          <p:nvPr/>
        </p:nvSpPr>
        <p:spPr>
          <a:xfrm>
            <a:off x="7613967" y="2842108"/>
            <a:ext cx="1192089" cy="1245845"/>
          </a:xfrm>
          <a:prstGeom prst="mathMultiply">
            <a:avLst>
              <a:gd name="adj1" fmla="val 93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2233485D-A193-4C0F-BA6F-50D3EF6F32A7}"/>
              </a:ext>
            </a:extLst>
          </p:cNvPr>
          <p:cNvSpPr/>
          <p:nvPr/>
        </p:nvSpPr>
        <p:spPr>
          <a:xfrm>
            <a:off x="8355422" y="4506580"/>
            <a:ext cx="1192089" cy="1245845"/>
          </a:xfrm>
          <a:prstGeom prst="mathMultiply">
            <a:avLst>
              <a:gd name="adj1" fmla="val 93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6E2278BC-570E-4404-97FB-C24EA6DC24C4}"/>
              </a:ext>
            </a:extLst>
          </p:cNvPr>
          <p:cNvSpPr/>
          <p:nvPr/>
        </p:nvSpPr>
        <p:spPr>
          <a:xfrm>
            <a:off x="10997593" y="4540162"/>
            <a:ext cx="1192089" cy="1245845"/>
          </a:xfrm>
          <a:prstGeom prst="mathMultiply">
            <a:avLst>
              <a:gd name="adj1" fmla="val 93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D3AB8941-0D26-4E0C-A729-E023C317F7EE}"/>
              </a:ext>
            </a:extLst>
          </p:cNvPr>
          <p:cNvSpPr/>
          <p:nvPr/>
        </p:nvSpPr>
        <p:spPr>
          <a:xfrm>
            <a:off x="4336012" y="4557374"/>
            <a:ext cx="1192089" cy="1245845"/>
          </a:xfrm>
          <a:prstGeom prst="mathMultiply">
            <a:avLst>
              <a:gd name="adj1" fmla="val 93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63C8ACC0-2D28-46C3-8336-17538D251845}"/>
              </a:ext>
            </a:extLst>
          </p:cNvPr>
          <p:cNvSpPr/>
          <p:nvPr/>
        </p:nvSpPr>
        <p:spPr>
          <a:xfrm>
            <a:off x="5668472" y="4557374"/>
            <a:ext cx="1192089" cy="1245845"/>
          </a:xfrm>
          <a:prstGeom prst="mathMultiply">
            <a:avLst>
              <a:gd name="adj1" fmla="val 93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937ACB6C-B654-4ADE-AEDA-A48177B83FDE}"/>
              </a:ext>
            </a:extLst>
          </p:cNvPr>
          <p:cNvSpPr/>
          <p:nvPr/>
        </p:nvSpPr>
        <p:spPr>
          <a:xfrm>
            <a:off x="8515955" y="2828158"/>
            <a:ext cx="1192089" cy="1245845"/>
          </a:xfrm>
          <a:prstGeom prst="mathMultiply">
            <a:avLst>
              <a:gd name="adj1" fmla="val 93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718F57DF-299D-4A71-BE6B-56D134A49367}"/>
              </a:ext>
            </a:extLst>
          </p:cNvPr>
          <p:cNvSpPr/>
          <p:nvPr/>
        </p:nvSpPr>
        <p:spPr>
          <a:xfrm>
            <a:off x="9708044" y="2845370"/>
            <a:ext cx="1192089" cy="1245845"/>
          </a:xfrm>
          <a:prstGeom prst="mathMultiply">
            <a:avLst>
              <a:gd name="adj1" fmla="val 93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13EAC6F0-77F1-455A-B9E1-E3E9D57DC21C}"/>
              </a:ext>
            </a:extLst>
          </p:cNvPr>
          <p:cNvSpPr/>
          <p:nvPr/>
        </p:nvSpPr>
        <p:spPr>
          <a:xfrm>
            <a:off x="385950" y="4516779"/>
            <a:ext cx="1192089" cy="1245845"/>
          </a:xfrm>
          <a:prstGeom prst="mathMultiply">
            <a:avLst>
              <a:gd name="adj1" fmla="val 93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Multiplication Sign 30">
            <a:extLst>
              <a:ext uri="{FF2B5EF4-FFF2-40B4-BE49-F238E27FC236}">
                <a16:creationId xmlns:a16="http://schemas.microsoft.com/office/drawing/2014/main" id="{9EBB018D-C70D-4E12-A4D3-47343A284289}"/>
              </a:ext>
            </a:extLst>
          </p:cNvPr>
          <p:cNvSpPr/>
          <p:nvPr/>
        </p:nvSpPr>
        <p:spPr>
          <a:xfrm>
            <a:off x="3050217" y="4506581"/>
            <a:ext cx="1192089" cy="1245845"/>
          </a:xfrm>
          <a:prstGeom prst="mathMultiply">
            <a:avLst>
              <a:gd name="adj1" fmla="val 93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F826AF4-F149-48DF-B52F-23B97418C0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0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553"/>
    </mc:Choice>
    <mc:Fallback>
      <p:transition spd="slow" advTm="24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DFA27E-4DBD-4495-94FF-397BE978C7EC}"/>
              </a:ext>
            </a:extLst>
          </p:cNvPr>
          <p:cNvSpPr/>
          <p:nvPr/>
        </p:nvSpPr>
        <p:spPr>
          <a:xfrm>
            <a:off x="0" y="5762625"/>
            <a:ext cx="12192000" cy="1095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F3BD43-DC64-4D36-B138-9C71C5866192}"/>
              </a:ext>
            </a:extLst>
          </p:cNvPr>
          <p:cNvSpPr/>
          <p:nvPr/>
        </p:nvSpPr>
        <p:spPr>
          <a:xfrm>
            <a:off x="49569" y="5848647"/>
            <a:ext cx="5186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 Numbers.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1AC990-7328-46D2-AB5C-1DE4AFF5F098}"/>
              </a:ext>
            </a:extLst>
          </p:cNvPr>
          <p:cNvSpPr/>
          <p:nvPr/>
        </p:nvSpPr>
        <p:spPr>
          <a:xfrm>
            <a:off x="-62891" y="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 numbers to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 descr="HE1816991 - Dry-Wipe 100-Square Board - Teacher's Display | Hope Education">
            <a:extLst>
              <a:ext uri="{FF2B5EF4-FFF2-40B4-BE49-F238E27FC236}">
                <a16:creationId xmlns:a16="http://schemas.microsoft.com/office/drawing/2014/main" id="{B3BE7682-234D-43BE-BAAB-C849C073698B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0296" y="848794"/>
            <a:ext cx="4849902" cy="4827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1FF638-D6C8-4993-8F53-0E810DEE6C7E}"/>
              </a:ext>
            </a:extLst>
          </p:cNvPr>
          <p:cNvSpPr/>
          <p:nvPr/>
        </p:nvSpPr>
        <p:spPr>
          <a:xfrm>
            <a:off x="333448" y="1111954"/>
            <a:ext cx="37305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*Multiples of 2</a:t>
            </a:r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475F3DE-7250-48C2-86D7-382DF2D42C50}"/>
              </a:ext>
            </a:extLst>
          </p:cNvPr>
          <p:cNvSpPr/>
          <p:nvPr/>
        </p:nvSpPr>
        <p:spPr>
          <a:xfrm>
            <a:off x="5974672" y="923330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id="{40FC1836-17E3-43E9-A62F-92B677645215}"/>
              </a:ext>
            </a:extLst>
          </p:cNvPr>
          <p:cNvSpPr/>
          <p:nvPr/>
        </p:nvSpPr>
        <p:spPr>
          <a:xfrm>
            <a:off x="5059384" y="1372187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51F58491-608A-4AF9-B19D-75ECCF126FEC}"/>
              </a:ext>
            </a:extLst>
          </p:cNvPr>
          <p:cNvSpPr/>
          <p:nvPr/>
        </p:nvSpPr>
        <p:spPr>
          <a:xfrm>
            <a:off x="7789268" y="896539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6D319D8A-D8B9-485F-9DDA-362E38149A42}"/>
              </a:ext>
            </a:extLst>
          </p:cNvPr>
          <p:cNvSpPr/>
          <p:nvPr/>
        </p:nvSpPr>
        <p:spPr>
          <a:xfrm>
            <a:off x="6888134" y="1372187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67B99663-B9CD-4DAE-9DC5-FB2C2D65D4D8}"/>
              </a:ext>
            </a:extLst>
          </p:cNvPr>
          <p:cNvSpPr/>
          <p:nvPr/>
        </p:nvSpPr>
        <p:spPr>
          <a:xfrm>
            <a:off x="5972846" y="1372187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0AE0AB46-8B84-44CC-9FBD-01E9316A9AC8}"/>
              </a:ext>
            </a:extLst>
          </p:cNvPr>
          <p:cNvSpPr/>
          <p:nvPr/>
        </p:nvSpPr>
        <p:spPr>
          <a:xfrm>
            <a:off x="8684238" y="896539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14D6AFA4-9CAD-408C-84E8-DA939DDDC877}"/>
              </a:ext>
            </a:extLst>
          </p:cNvPr>
          <p:cNvSpPr/>
          <p:nvPr/>
        </p:nvSpPr>
        <p:spPr>
          <a:xfrm>
            <a:off x="6881970" y="896539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F13672DB-CCA2-499C-9290-D17A73238F64}"/>
              </a:ext>
            </a:extLst>
          </p:cNvPr>
          <p:cNvSpPr/>
          <p:nvPr/>
        </p:nvSpPr>
        <p:spPr>
          <a:xfrm>
            <a:off x="7803422" y="1372187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F1CA4A57-8CED-40B3-B613-2AA992224714}"/>
              </a:ext>
            </a:extLst>
          </p:cNvPr>
          <p:cNvSpPr/>
          <p:nvPr/>
        </p:nvSpPr>
        <p:spPr>
          <a:xfrm>
            <a:off x="8684238" y="1372187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F82F6D11-BA4A-45E9-B412-563D7E396AD9}"/>
              </a:ext>
            </a:extLst>
          </p:cNvPr>
          <p:cNvSpPr/>
          <p:nvPr/>
        </p:nvSpPr>
        <p:spPr>
          <a:xfrm>
            <a:off x="5059384" y="230116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Multiplication Sign 41">
            <a:extLst>
              <a:ext uri="{FF2B5EF4-FFF2-40B4-BE49-F238E27FC236}">
                <a16:creationId xmlns:a16="http://schemas.microsoft.com/office/drawing/2014/main" id="{3DF5E1CB-BD2A-4E37-BAFD-98676E96EAB6}"/>
              </a:ext>
            </a:extLst>
          </p:cNvPr>
          <p:cNvSpPr/>
          <p:nvPr/>
        </p:nvSpPr>
        <p:spPr>
          <a:xfrm>
            <a:off x="6888134" y="230116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Multiplication Sign 42">
            <a:extLst>
              <a:ext uri="{FF2B5EF4-FFF2-40B4-BE49-F238E27FC236}">
                <a16:creationId xmlns:a16="http://schemas.microsoft.com/office/drawing/2014/main" id="{94E81151-A4EA-4850-A4C7-D45D2BD72C04}"/>
              </a:ext>
            </a:extLst>
          </p:cNvPr>
          <p:cNvSpPr/>
          <p:nvPr/>
        </p:nvSpPr>
        <p:spPr>
          <a:xfrm>
            <a:off x="5972846" y="230116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68E903BF-00B1-453F-9661-E97721E7B1F2}"/>
              </a:ext>
            </a:extLst>
          </p:cNvPr>
          <p:cNvSpPr/>
          <p:nvPr/>
        </p:nvSpPr>
        <p:spPr>
          <a:xfrm>
            <a:off x="7803422" y="230116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Multiplication Sign 44">
            <a:extLst>
              <a:ext uri="{FF2B5EF4-FFF2-40B4-BE49-F238E27FC236}">
                <a16:creationId xmlns:a16="http://schemas.microsoft.com/office/drawing/2014/main" id="{463C3192-98C1-44EB-9B60-9A4AFA6E024F}"/>
              </a:ext>
            </a:extLst>
          </p:cNvPr>
          <p:cNvSpPr/>
          <p:nvPr/>
        </p:nvSpPr>
        <p:spPr>
          <a:xfrm>
            <a:off x="8684238" y="230116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Multiplication Sign 45">
            <a:extLst>
              <a:ext uri="{FF2B5EF4-FFF2-40B4-BE49-F238E27FC236}">
                <a16:creationId xmlns:a16="http://schemas.microsoft.com/office/drawing/2014/main" id="{4398E607-9249-4595-A458-0551D5FE7420}"/>
              </a:ext>
            </a:extLst>
          </p:cNvPr>
          <p:cNvSpPr/>
          <p:nvPr/>
        </p:nvSpPr>
        <p:spPr>
          <a:xfrm>
            <a:off x="5073047" y="182104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Multiplication Sign 46">
            <a:extLst>
              <a:ext uri="{FF2B5EF4-FFF2-40B4-BE49-F238E27FC236}">
                <a16:creationId xmlns:a16="http://schemas.microsoft.com/office/drawing/2014/main" id="{A4205C11-1B1E-4EBF-91E7-7BDEC318AC1D}"/>
              </a:ext>
            </a:extLst>
          </p:cNvPr>
          <p:cNvSpPr/>
          <p:nvPr/>
        </p:nvSpPr>
        <p:spPr>
          <a:xfrm>
            <a:off x="6901797" y="182104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Multiplication Sign 47">
            <a:extLst>
              <a:ext uri="{FF2B5EF4-FFF2-40B4-BE49-F238E27FC236}">
                <a16:creationId xmlns:a16="http://schemas.microsoft.com/office/drawing/2014/main" id="{E10C589C-C17E-4204-931E-4208A91F4605}"/>
              </a:ext>
            </a:extLst>
          </p:cNvPr>
          <p:cNvSpPr/>
          <p:nvPr/>
        </p:nvSpPr>
        <p:spPr>
          <a:xfrm>
            <a:off x="5986509" y="182104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Multiplication Sign 48">
            <a:extLst>
              <a:ext uri="{FF2B5EF4-FFF2-40B4-BE49-F238E27FC236}">
                <a16:creationId xmlns:a16="http://schemas.microsoft.com/office/drawing/2014/main" id="{918426D2-19B0-4C14-A7CE-814C4DBF49BD}"/>
              </a:ext>
            </a:extLst>
          </p:cNvPr>
          <p:cNvSpPr/>
          <p:nvPr/>
        </p:nvSpPr>
        <p:spPr>
          <a:xfrm>
            <a:off x="7817085" y="182104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Multiplication Sign 49">
            <a:extLst>
              <a:ext uri="{FF2B5EF4-FFF2-40B4-BE49-F238E27FC236}">
                <a16:creationId xmlns:a16="http://schemas.microsoft.com/office/drawing/2014/main" id="{23579B86-8F68-455C-8BDE-73417779A2E0}"/>
              </a:ext>
            </a:extLst>
          </p:cNvPr>
          <p:cNvSpPr/>
          <p:nvPr/>
        </p:nvSpPr>
        <p:spPr>
          <a:xfrm>
            <a:off x="8697901" y="182104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Multiplication Sign 50">
            <a:extLst>
              <a:ext uri="{FF2B5EF4-FFF2-40B4-BE49-F238E27FC236}">
                <a16:creationId xmlns:a16="http://schemas.microsoft.com/office/drawing/2014/main" id="{E043BF0B-56D5-4A46-93DB-D80E39DF6CEF}"/>
              </a:ext>
            </a:extLst>
          </p:cNvPr>
          <p:cNvSpPr/>
          <p:nvPr/>
        </p:nvSpPr>
        <p:spPr>
          <a:xfrm>
            <a:off x="5059384" y="275989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Multiplication Sign 51">
            <a:extLst>
              <a:ext uri="{FF2B5EF4-FFF2-40B4-BE49-F238E27FC236}">
                <a16:creationId xmlns:a16="http://schemas.microsoft.com/office/drawing/2014/main" id="{0699244B-4E73-4E1A-BD0A-A395D899DB92}"/>
              </a:ext>
            </a:extLst>
          </p:cNvPr>
          <p:cNvSpPr/>
          <p:nvPr/>
        </p:nvSpPr>
        <p:spPr>
          <a:xfrm>
            <a:off x="6888134" y="275989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Multiplication Sign 52">
            <a:extLst>
              <a:ext uri="{FF2B5EF4-FFF2-40B4-BE49-F238E27FC236}">
                <a16:creationId xmlns:a16="http://schemas.microsoft.com/office/drawing/2014/main" id="{37650941-EEC2-41C1-BFFC-5AD86E535CD8}"/>
              </a:ext>
            </a:extLst>
          </p:cNvPr>
          <p:cNvSpPr/>
          <p:nvPr/>
        </p:nvSpPr>
        <p:spPr>
          <a:xfrm>
            <a:off x="5972846" y="275989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Multiplication Sign 53">
            <a:extLst>
              <a:ext uri="{FF2B5EF4-FFF2-40B4-BE49-F238E27FC236}">
                <a16:creationId xmlns:a16="http://schemas.microsoft.com/office/drawing/2014/main" id="{3F5E682C-8E5F-400F-AF69-14880009CFD0}"/>
              </a:ext>
            </a:extLst>
          </p:cNvPr>
          <p:cNvSpPr/>
          <p:nvPr/>
        </p:nvSpPr>
        <p:spPr>
          <a:xfrm>
            <a:off x="7803422" y="275989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Multiplication Sign 54">
            <a:extLst>
              <a:ext uri="{FF2B5EF4-FFF2-40B4-BE49-F238E27FC236}">
                <a16:creationId xmlns:a16="http://schemas.microsoft.com/office/drawing/2014/main" id="{9C82C9ED-5147-4CE9-B9F0-20F31606C422}"/>
              </a:ext>
            </a:extLst>
          </p:cNvPr>
          <p:cNvSpPr/>
          <p:nvPr/>
        </p:nvSpPr>
        <p:spPr>
          <a:xfrm>
            <a:off x="8684238" y="275989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Multiplication Sign 55">
            <a:extLst>
              <a:ext uri="{FF2B5EF4-FFF2-40B4-BE49-F238E27FC236}">
                <a16:creationId xmlns:a16="http://schemas.microsoft.com/office/drawing/2014/main" id="{A9FD6416-F4C9-4DAF-94F9-64BD2A2BFCD2}"/>
              </a:ext>
            </a:extLst>
          </p:cNvPr>
          <p:cNvSpPr/>
          <p:nvPr/>
        </p:nvSpPr>
        <p:spPr>
          <a:xfrm>
            <a:off x="5059384" y="321929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Multiplication Sign 56">
            <a:extLst>
              <a:ext uri="{FF2B5EF4-FFF2-40B4-BE49-F238E27FC236}">
                <a16:creationId xmlns:a16="http://schemas.microsoft.com/office/drawing/2014/main" id="{4F7B7007-BD01-455A-9906-8EF76BC7474C}"/>
              </a:ext>
            </a:extLst>
          </p:cNvPr>
          <p:cNvSpPr/>
          <p:nvPr/>
        </p:nvSpPr>
        <p:spPr>
          <a:xfrm>
            <a:off x="6888134" y="321929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Multiplication Sign 57">
            <a:extLst>
              <a:ext uri="{FF2B5EF4-FFF2-40B4-BE49-F238E27FC236}">
                <a16:creationId xmlns:a16="http://schemas.microsoft.com/office/drawing/2014/main" id="{E17E0A98-3389-48DE-9F3A-6E6C9C4408DC}"/>
              </a:ext>
            </a:extLst>
          </p:cNvPr>
          <p:cNvSpPr/>
          <p:nvPr/>
        </p:nvSpPr>
        <p:spPr>
          <a:xfrm>
            <a:off x="5972846" y="321929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Multiplication Sign 58">
            <a:extLst>
              <a:ext uri="{FF2B5EF4-FFF2-40B4-BE49-F238E27FC236}">
                <a16:creationId xmlns:a16="http://schemas.microsoft.com/office/drawing/2014/main" id="{DF660384-36AD-4746-86BB-E8B80F301E24}"/>
              </a:ext>
            </a:extLst>
          </p:cNvPr>
          <p:cNvSpPr/>
          <p:nvPr/>
        </p:nvSpPr>
        <p:spPr>
          <a:xfrm>
            <a:off x="7803422" y="321929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Multiplication Sign 59">
            <a:extLst>
              <a:ext uri="{FF2B5EF4-FFF2-40B4-BE49-F238E27FC236}">
                <a16:creationId xmlns:a16="http://schemas.microsoft.com/office/drawing/2014/main" id="{B1717E91-5AB4-4A8F-822D-BD641E17A436}"/>
              </a:ext>
            </a:extLst>
          </p:cNvPr>
          <p:cNvSpPr/>
          <p:nvPr/>
        </p:nvSpPr>
        <p:spPr>
          <a:xfrm>
            <a:off x="8684238" y="321929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Multiplication Sign 60">
            <a:extLst>
              <a:ext uri="{FF2B5EF4-FFF2-40B4-BE49-F238E27FC236}">
                <a16:creationId xmlns:a16="http://schemas.microsoft.com/office/drawing/2014/main" id="{55F229C4-EF1F-4560-B03D-EFB5877C890C}"/>
              </a:ext>
            </a:extLst>
          </p:cNvPr>
          <p:cNvSpPr/>
          <p:nvPr/>
        </p:nvSpPr>
        <p:spPr>
          <a:xfrm>
            <a:off x="5059384" y="367247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Multiplication Sign 61">
            <a:extLst>
              <a:ext uri="{FF2B5EF4-FFF2-40B4-BE49-F238E27FC236}">
                <a16:creationId xmlns:a16="http://schemas.microsoft.com/office/drawing/2014/main" id="{18E44F9D-D3CC-4292-BC87-57FD2BE18C1B}"/>
              </a:ext>
            </a:extLst>
          </p:cNvPr>
          <p:cNvSpPr/>
          <p:nvPr/>
        </p:nvSpPr>
        <p:spPr>
          <a:xfrm>
            <a:off x="6888134" y="367247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Multiplication Sign 62">
            <a:extLst>
              <a:ext uri="{FF2B5EF4-FFF2-40B4-BE49-F238E27FC236}">
                <a16:creationId xmlns:a16="http://schemas.microsoft.com/office/drawing/2014/main" id="{C4472EEF-868D-4169-88E4-1CA84C7707F4}"/>
              </a:ext>
            </a:extLst>
          </p:cNvPr>
          <p:cNvSpPr/>
          <p:nvPr/>
        </p:nvSpPr>
        <p:spPr>
          <a:xfrm>
            <a:off x="5972846" y="367247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Multiplication Sign 63">
            <a:extLst>
              <a:ext uri="{FF2B5EF4-FFF2-40B4-BE49-F238E27FC236}">
                <a16:creationId xmlns:a16="http://schemas.microsoft.com/office/drawing/2014/main" id="{7465B813-FD74-47D0-AB1A-0330F9D5DC30}"/>
              </a:ext>
            </a:extLst>
          </p:cNvPr>
          <p:cNvSpPr/>
          <p:nvPr/>
        </p:nvSpPr>
        <p:spPr>
          <a:xfrm>
            <a:off x="7803422" y="367247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Multiplication Sign 64">
            <a:extLst>
              <a:ext uri="{FF2B5EF4-FFF2-40B4-BE49-F238E27FC236}">
                <a16:creationId xmlns:a16="http://schemas.microsoft.com/office/drawing/2014/main" id="{CAB07AEA-C24C-4706-88B4-C8E83374A671}"/>
              </a:ext>
            </a:extLst>
          </p:cNvPr>
          <p:cNvSpPr/>
          <p:nvPr/>
        </p:nvSpPr>
        <p:spPr>
          <a:xfrm>
            <a:off x="8684238" y="367247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Multiplication Sign 65">
            <a:extLst>
              <a:ext uri="{FF2B5EF4-FFF2-40B4-BE49-F238E27FC236}">
                <a16:creationId xmlns:a16="http://schemas.microsoft.com/office/drawing/2014/main" id="{BE47931C-188D-4079-A009-38BCD3559F36}"/>
              </a:ext>
            </a:extLst>
          </p:cNvPr>
          <p:cNvSpPr/>
          <p:nvPr/>
        </p:nvSpPr>
        <p:spPr>
          <a:xfrm>
            <a:off x="5073047" y="4131878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Multiplication Sign 66">
            <a:extLst>
              <a:ext uri="{FF2B5EF4-FFF2-40B4-BE49-F238E27FC236}">
                <a16:creationId xmlns:a16="http://schemas.microsoft.com/office/drawing/2014/main" id="{4C71CB0D-53FA-4CCC-A7B8-5E575D994EAD}"/>
              </a:ext>
            </a:extLst>
          </p:cNvPr>
          <p:cNvSpPr/>
          <p:nvPr/>
        </p:nvSpPr>
        <p:spPr>
          <a:xfrm>
            <a:off x="6901797" y="4131878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Multiplication Sign 67">
            <a:extLst>
              <a:ext uri="{FF2B5EF4-FFF2-40B4-BE49-F238E27FC236}">
                <a16:creationId xmlns:a16="http://schemas.microsoft.com/office/drawing/2014/main" id="{4F312DB1-A5F7-4E96-9E1E-6AC3CD931E8E}"/>
              </a:ext>
            </a:extLst>
          </p:cNvPr>
          <p:cNvSpPr/>
          <p:nvPr/>
        </p:nvSpPr>
        <p:spPr>
          <a:xfrm>
            <a:off x="5986509" y="4131878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Multiplication Sign 68">
            <a:extLst>
              <a:ext uri="{FF2B5EF4-FFF2-40B4-BE49-F238E27FC236}">
                <a16:creationId xmlns:a16="http://schemas.microsoft.com/office/drawing/2014/main" id="{AD33F0A1-EE0B-4983-A256-87A3AB0AB520}"/>
              </a:ext>
            </a:extLst>
          </p:cNvPr>
          <p:cNvSpPr/>
          <p:nvPr/>
        </p:nvSpPr>
        <p:spPr>
          <a:xfrm>
            <a:off x="7817085" y="4131878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Multiplication Sign 69">
            <a:extLst>
              <a:ext uri="{FF2B5EF4-FFF2-40B4-BE49-F238E27FC236}">
                <a16:creationId xmlns:a16="http://schemas.microsoft.com/office/drawing/2014/main" id="{D8C81DEE-0A22-46AF-AEF1-296C741E4982}"/>
              </a:ext>
            </a:extLst>
          </p:cNvPr>
          <p:cNvSpPr/>
          <p:nvPr/>
        </p:nvSpPr>
        <p:spPr>
          <a:xfrm>
            <a:off x="8697901" y="4131878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Multiplication Sign 70">
            <a:extLst>
              <a:ext uri="{FF2B5EF4-FFF2-40B4-BE49-F238E27FC236}">
                <a16:creationId xmlns:a16="http://schemas.microsoft.com/office/drawing/2014/main" id="{263FFCDE-2CAF-4D50-B74D-B527A89B79C6}"/>
              </a:ext>
            </a:extLst>
          </p:cNvPr>
          <p:cNvSpPr/>
          <p:nvPr/>
        </p:nvSpPr>
        <p:spPr>
          <a:xfrm>
            <a:off x="5073047" y="4592402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Multiplication Sign 71">
            <a:extLst>
              <a:ext uri="{FF2B5EF4-FFF2-40B4-BE49-F238E27FC236}">
                <a16:creationId xmlns:a16="http://schemas.microsoft.com/office/drawing/2014/main" id="{1472FD39-EF50-497A-BC07-2CD8A51F2161}"/>
              </a:ext>
            </a:extLst>
          </p:cNvPr>
          <p:cNvSpPr/>
          <p:nvPr/>
        </p:nvSpPr>
        <p:spPr>
          <a:xfrm>
            <a:off x="6901797" y="4592402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Multiplication Sign 72">
            <a:extLst>
              <a:ext uri="{FF2B5EF4-FFF2-40B4-BE49-F238E27FC236}">
                <a16:creationId xmlns:a16="http://schemas.microsoft.com/office/drawing/2014/main" id="{6EF13061-B14F-4FDB-8B42-F9D3753334E0}"/>
              </a:ext>
            </a:extLst>
          </p:cNvPr>
          <p:cNvSpPr/>
          <p:nvPr/>
        </p:nvSpPr>
        <p:spPr>
          <a:xfrm>
            <a:off x="5986509" y="4592402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Multiplication Sign 73">
            <a:extLst>
              <a:ext uri="{FF2B5EF4-FFF2-40B4-BE49-F238E27FC236}">
                <a16:creationId xmlns:a16="http://schemas.microsoft.com/office/drawing/2014/main" id="{DAF43CF6-F4BC-46E9-B755-3A2F9F64687F}"/>
              </a:ext>
            </a:extLst>
          </p:cNvPr>
          <p:cNvSpPr/>
          <p:nvPr/>
        </p:nvSpPr>
        <p:spPr>
          <a:xfrm>
            <a:off x="7817085" y="4592402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Multiplication Sign 74">
            <a:extLst>
              <a:ext uri="{FF2B5EF4-FFF2-40B4-BE49-F238E27FC236}">
                <a16:creationId xmlns:a16="http://schemas.microsoft.com/office/drawing/2014/main" id="{03843C7C-E0C9-4E1F-9112-80073BC6E6D9}"/>
              </a:ext>
            </a:extLst>
          </p:cNvPr>
          <p:cNvSpPr/>
          <p:nvPr/>
        </p:nvSpPr>
        <p:spPr>
          <a:xfrm>
            <a:off x="8697901" y="4592402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Multiplication Sign 75">
            <a:extLst>
              <a:ext uri="{FF2B5EF4-FFF2-40B4-BE49-F238E27FC236}">
                <a16:creationId xmlns:a16="http://schemas.microsoft.com/office/drawing/2014/main" id="{B12CD8E5-DCF4-4BDB-8085-4CA1B2F4A554}"/>
              </a:ext>
            </a:extLst>
          </p:cNvPr>
          <p:cNvSpPr/>
          <p:nvPr/>
        </p:nvSpPr>
        <p:spPr>
          <a:xfrm>
            <a:off x="5073047" y="505308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Multiplication Sign 76">
            <a:extLst>
              <a:ext uri="{FF2B5EF4-FFF2-40B4-BE49-F238E27FC236}">
                <a16:creationId xmlns:a16="http://schemas.microsoft.com/office/drawing/2014/main" id="{6C032152-57EC-4B56-AF99-76E2A45AADE8}"/>
              </a:ext>
            </a:extLst>
          </p:cNvPr>
          <p:cNvSpPr/>
          <p:nvPr/>
        </p:nvSpPr>
        <p:spPr>
          <a:xfrm>
            <a:off x="6901797" y="505308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Multiplication Sign 77">
            <a:extLst>
              <a:ext uri="{FF2B5EF4-FFF2-40B4-BE49-F238E27FC236}">
                <a16:creationId xmlns:a16="http://schemas.microsoft.com/office/drawing/2014/main" id="{D3E47180-715A-49A1-8C57-D3A294619C1C}"/>
              </a:ext>
            </a:extLst>
          </p:cNvPr>
          <p:cNvSpPr/>
          <p:nvPr/>
        </p:nvSpPr>
        <p:spPr>
          <a:xfrm>
            <a:off x="5986509" y="505308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Multiplication Sign 78">
            <a:extLst>
              <a:ext uri="{FF2B5EF4-FFF2-40B4-BE49-F238E27FC236}">
                <a16:creationId xmlns:a16="http://schemas.microsoft.com/office/drawing/2014/main" id="{D69CBEFD-94BA-44C0-A029-B2BE2748143B}"/>
              </a:ext>
            </a:extLst>
          </p:cNvPr>
          <p:cNvSpPr/>
          <p:nvPr/>
        </p:nvSpPr>
        <p:spPr>
          <a:xfrm>
            <a:off x="7817085" y="505308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Multiplication Sign 79">
            <a:extLst>
              <a:ext uri="{FF2B5EF4-FFF2-40B4-BE49-F238E27FC236}">
                <a16:creationId xmlns:a16="http://schemas.microsoft.com/office/drawing/2014/main" id="{3B62F649-F115-4749-A38B-46B37963FCE6}"/>
              </a:ext>
            </a:extLst>
          </p:cNvPr>
          <p:cNvSpPr/>
          <p:nvPr/>
        </p:nvSpPr>
        <p:spPr>
          <a:xfrm>
            <a:off x="8697901" y="505308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1533DEF-1962-4111-95C2-20ECD4F5F37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241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920"/>
    </mc:Choice>
    <mc:Fallback>
      <p:transition spd="slow" advTm="42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DFA27E-4DBD-4495-94FF-397BE978C7EC}"/>
              </a:ext>
            </a:extLst>
          </p:cNvPr>
          <p:cNvSpPr/>
          <p:nvPr/>
        </p:nvSpPr>
        <p:spPr>
          <a:xfrm>
            <a:off x="0" y="5762625"/>
            <a:ext cx="12192000" cy="1095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F3BD43-DC64-4D36-B138-9C71C5866192}"/>
              </a:ext>
            </a:extLst>
          </p:cNvPr>
          <p:cNvSpPr/>
          <p:nvPr/>
        </p:nvSpPr>
        <p:spPr>
          <a:xfrm>
            <a:off x="49569" y="5848647"/>
            <a:ext cx="5186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 Numbers.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1AC990-7328-46D2-AB5C-1DE4AFF5F098}"/>
              </a:ext>
            </a:extLst>
          </p:cNvPr>
          <p:cNvSpPr/>
          <p:nvPr/>
        </p:nvSpPr>
        <p:spPr>
          <a:xfrm>
            <a:off x="-62891" y="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 numbers to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 descr="HE1816991 - Dry-Wipe 100-Square Board - Teacher's Display | Hope Education">
            <a:extLst>
              <a:ext uri="{FF2B5EF4-FFF2-40B4-BE49-F238E27FC236}">
                <a16:creationId xmlns:a16="http://schemas.microsoft.com/office/drawing/2014/main" id="{B3BE7682-234D-43BE-BAAB-C849C073698B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0296" y="848794"/>
            <a:ext cx="4849902" cy="4827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1FF638-D6C8-4993-8F53-0E810DEE6C7E}"/>
              </a:ext>
            </a:extLst>
          </p:cNvPr>
          <p:cNvSpPr/>
          <p:nvPr/>
        </p:nvSpPr>
        <p:spPr>
          <a:xfrm>
            <a:off x="333448" y="1111954"/>
            <a:ext cx="37305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*Multiples of 2</a:t>
            </a:r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475F3DE-7250-48C2-86D7-382DF2D42C50}"/>
              </a:ext>
            </a:extLst>
          </p:cNvPr>
          <p:cNvSpPr/>
          <p:nvPr/>
        </p:nvSpPr>
        <p:spPr>
          <a:xfrm>
            <a:off x="5974672" y="923330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id="{40FC1836-17E3-43E9-A62F-92B677645215}"/>
              </a:ext>
            </a:extLst>
          </p:cNvPr>
          <p:cNvSpPr/>
          <p:nvPr/>
        </p:nvSpPr>
        <p:spPr>
          <a:xfrm>
            <a:off x="5059384" y="1372187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51F58491-608A-4AF9-B19D-75ECCF126FEC}"/>
              </a:ext>
            </a:extLst>
          </p:cNvPr>
          <p:cNvSpPr/>
          <p:nvPr/>
        </p:nvSpPr>
        <p:spPr>
          <a:xfrm>
            <a:off x="7789268" y="896539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6D319D8A-D8B9-485F-9DDA-362E38149A42}"/>
              </a:ext>
            </a:extLst>
          </p:cNvPr>
          <p:cNvSpPr/>
          <p:nvPr/>
        </p:nvSpPr>
        <p:spPr>
          <a:xfrm>
            <a:off x="6888134" y="1372187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67B99663-B9CD-4DAE-9DC5-FB2C2D65D4D8}"/>
              </a:ext>
            </a:extLst>
          </p:cNvPr>
          <p:cNvSpPr/>
          <p:nvPr/>
        </p:nvSpPr>
        <p:spPr>
          <a:xfrm>
            <a:off x="5972846" y="1372187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0AE0AB46-8B84-44CC-9FBD-01E9316A9AC8}"/>
              </a:ext>
            </a:extLst>
          </p:cNvPr>
          <p:cNvSpPr/>
          <p:nvPr/>
        </p:nvSpPr>
        <p:spPr>
          <a:xfrm>
            <a:off x="8684238" y="896539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14D6AFA4-9CAD-408C-84E8-DA939DDDC877}"/>
              </a:ext>
            </a:extLst>
          </p:cNvPr>
          <p:cNvSpPr/>
          <p:nvPr/>
        </p:nvSpPr>
        <p:spPr>
          <a:xfrm>
            <a:off x="6881970" y="896539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F13672DB-CCA2-499C-9290-D17A73238F64}"/>
              </a:ext>
            </a:extLst>
          </p:cNvPr>
          <p:cNvSpPr/>
          <p:nvPr/>
        </p:nvSpPr>
        <p:spPr>
          <a:xfrm>
            <a:off x="7803422" y="1372187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F1CA4A57-8CED-40B3-B613-2AA992224714}"/>
              </a:ext>
            </a:extLst>
          </p:cNvPr>
          <p:cNvSpPr/>
          <p:nvPr/>
        </p:nvSpPr>
        <p:spPr>
          <a:xfrm>
            <a:off x="8684238" y="1372187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F82F6D11-BA4A-45E9-B412-563D7E396AD9}"/>
              </a:ext>
            </a:extLst>
          </p:cNvPr>
          <p:cNvSpPr/>
          <p:nvPr/>
        </p:nvSpPr>
        <p:spPr>
          <a:xfrm>
            <a:off x="5059384" y="230116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Multiplication Sign 41">
            <a:extLst>
              <a:ext uri="{FF2B5EF4-FFF2-40B4-BE49-F238E27FC236}">
                <a16:creationId xmlns:a16="http://schemas.microsoft.com/office/drawing/2014/main" id="{3DF5E1CB-BD2A-4E37-BAFD-98676E96EAB6}"/>
              </a:ext>
            </a:extLst>
          </p:cNvPr>
          <p:cNvSpPr/>
          <p:nvPr/>
        </p:nvSpPr>
        <p:spPr>
          <a:xfrm>
            <a:off x="6888134" y="230116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Multiplication Sign 42">
            <a:extLst>
              <a:ext uri="{FF2B5EF4-FFF2-40B4-BE49-F238E27FC236}">
                <a16:creationId xmlns:a16="http://schemas.microsoft.com/office/drawing/2014/main" id="{94E81151-A4EA-4850-A4C7-D45D2BD72C04}"/>
              </a:ext>
            </a:extLst>
          </p:cNvPr>
          <p:cNvSpPr/>
          <p:nvPr/>
        </p:nvSpPr>
        <p:spPr>
          <a:xfrm>
            <a:off x="5972846" y="230116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68E903BF-00B1-453F-9661-E97721E7B1F2}"/>
              </a:ext>
            </a:extLst>
          </p:cNvPr>
          <p:cNvSpPr/>
          <p:nvPr/>
        </p:nvSpPr>
        <p:spPr>
          <a:xfrm>
            <a:off x="7803422" y="230116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Multiplication Sign 44">
            <a:extLst>
              <a:ext uri="{FF2B5EF4-FFF2-40B4-BE49-F238E27FC236}">
                <a16:creationId xmlns:a16="http://schemas.microsoft.com/office/drawing/2014/main" id="{463C3192-98C1-44EB-9B60-9A4AFA6E024F}"/>
              </a:ext>
            </a:extLst>
          </p:cNvPr>
          <p:cNvSpPr/>
          <p:nvPr/>
        </p:nvSpPr>
        <p:spPr>
          <a:xfrm>
            <a:off x="8684238" y="230116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Multiplication Sign 45">
            <a:extLst>
              <a:ext uri="{FF2B5EF4-FFF2-40B4-BE49-F238E27FC236}">
                <a16:creationId xmlns:a16="http://schemas.microsoft.com/office/drawing/2014/main" id="{4398E607-9249-4595-A458-0551D5FE7420}"/>
              </a:ext>
            </a:extLst>
          </p:cNvPr>
          <p:cNvSpPr/>
          <p:nvPr/>
        </p:nvSpPr>
        <p:spPr>
          <a:xfrm>
            <a:off x="5073047" y="182104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Multiplication Sign 46">
            <a:extLst>
              <a:ext uri="{FF2B5EF4-FFF2-40B4-BE49-F238E27FC236}">
                <a16:creationId xmlns:a16="http://schemas.microsoft.com/office/drawing/2014/main" id="{A4205C11-1B1E-4EBF-91E7-7BDEC318AC1D}"/>
              </a:ext>
            </a:extLst>
          </p:cNvPr>
          <p:cNvSpPr/>
          <p:nvPr/>
        </p:nvSpPr>
        <p:spPr>
          <a:xfrm>
            <a:off x="6901797" y="182104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Multiplication Sign 47">
            <a:extLst>
              <a:ext uri="{FF2B5EF4-FFF2-40B4-BE49-F238E27FC236}">
                <a16:creationId xmlns:a16="http://schemas.microsoft.com/office/drawing/2014/main" id="{E10C589C-C17E-4204-931E-4208A91F4605}"/>
              </a:ext>
            </a:extLst>
          </p:cNvPr>
          <p:cNvSpPr/>
          <p:nvPr/>
        </p:nvSpPr>
        <p:spPr>
          <a:xfrm>
            <a:off x="5986509" y="182104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Multiplication Sign 48">
            <a:extLst>
              <a:ext uri="{FF2B5EF4-FFF2-40B4-BE49-F238E27FC236}">
                <a16:creationId xmlns:a16="http://schemas.microsoft.com/office/drawing/2014/main" id="{918426D2-19B0-4C14-A7CE-814C4DBF49BD}"/>
              </a:ext>
            </a:extLst>
          </p:cNvPr>
          <p:cNvSpPr/>
          <p:nvPr/>
        </p:nvSpPr>
        <p:spPr>
          <a:xfrm>
            <a:off x="7817085" y="182104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Multiplication Sign 49">
            <a:extLst>
              <a:ext uri="{FF2B5EF4-FFF2-40B4-BE49-F238E27FC236}">
                <a16:creationId xmlns:a16="http://schemas.microsoft.com/office/drawing/2014/main" id="{23579B86-8F68-455C-8BDE-73417779A2E0}"/>
              </a:ext>
            </a:extLst>
          </p:cNvPr>
          <p:cNvSpPr/>
          <p:nvPr/>
        </p:nvSpPr>
        <p:spPr>
          <a:xfrm>
            <a:off x="8697901" y="182104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Multiplication Sign 50">
            <a:extLst>
              <a:ext uri="{FF2B5EF4-FFF2-40B4-BE49-F238E27FC236}">
                <a16:creationId xmlns:a16="http://schemas.microsoft.com/office/drawing/2014/main" id="{E043BF0B-56D5-4A46-93DB-D80E39DF6CEF}"/>
              </a:ext>
            </a:extLst>
          </p:cNvPr>
          <p:cNvSpPr/>
          <p:nvPr/>
        </p:nvSpPr>
        <p:spPr>
          <a:xfrm>
            <a:off x="5059384" y="275989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Multiplication Sign 51">
            <a:extLst>
              <a:ext uri="{FF2B5EF4-FFF2-40B4-BE49-F238E27FC236}">
                <a16:creationId xmlns:a16="http://schemas.microsoft.com/office/drawing/2014/main" id="{0699244B-4E73-4E1A-BD0A-A395D899DB92}"/>
              </a:ext>
            </a:extLst>
          </p:cNvPr>
          <p:cNvSpPr/>
          <p:nvPr/>
        </p:nvSpPr>
        <p:spPr>
          <a:xfrm>
            <a:off x="6888134" y="275989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Multiplication Sign 52">
            <a:extLst>
              <a:ext uri="{FF2B5EF4-FFF2-40B4-BE49-F238E27FC236}">
                <a16:creationId xmlns:a16="http://schemas.microsoft.com/office/drawing/2014/main" id="{37650941-EEC2-41C1-BFFC-5AD86E535CD8}"/>
              </a:ext>
            </a:extLst>
          </p:cNvPr>
          <p:cNvSpPr/>
          <p:nvPr/>
        </p:nvSpPr>
        <p:spPr>
          <a:xfrm>
            <a:off x="5972846" y="275989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Multiplication Sign 53">
            <a:extLst>
              <a:ext uri="{FF2B5EF4-FFF2-40B4-BE49-F238E27FC236}">
                <a16:creationId xmlns:a16="http://schemas.microsoft.com/office/drawing/2014/main" id="{3F5E682C-8E5F-400F-AF69-14880009CFD0}"/>
              </a:ext>
            </a:extLst>
          </p:cNvPr>
          <p:cNvSpPr/>
          <p:nvPr/>
        </p:nvSpPr>
        <p:spPr>
          <a:xfrm>
            <a:off x="7803422" y="275989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Multiplication Sign 54">
            <a:extLst>
              <a:ext uri="{FF2B5EF4-FFF2-40B4-BE49-F238E27FC236}">
                <a16:creationId xmlns:a16="http://schemas.microsoft.com/office/drawing/2014/main" id="{9C82C9ED-5147-4CE9-B9F0-20F31606C422}"/>
              </a:ext>
            </a:extLst>
          </p:cNvPr>
          <p:cNvSpPr/>
          <p:nvPr/>
        </p:nvSpPr>
        <p:spPr>
          <a:xfrm>
            <a:off x="8684238" y="275989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Multiplication Sign 55">
            <a:extLst>
              <a:ext uri="{FF2B5EF4-FFF2-40B4-BE49-F238E27FC236}">
                <a16:creationId xmlns:a16="http://schemas.microsoft.com/office/drawing/2014/main" id="{A9FD6416-F4C9-4DAF-94F9-64BD2A2BFCD2}"/>
              </a:ext>
            </a:extLst>
          </p:cNvPr>
          <p:cNvSpPr/>
          <p:nvPr/>
        </p:nvSpPr>
        <p:spPr>
          <a:xfrm>
            <a:off x="5059384" y="321929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Multiplication Sign 56">
            <a:extLst>
              <a:ext uri="{FF2B5EF4-FFF2-40B4-BE49-F238E27FC236}">
                <a16:creationId xmlns:a16="http://schemas.microsoft.com/office/drawing/2014/main" id="{4F7B7007-BD01-455A-9906-8EF76BC7474C}"/>
              </a:ext>
            </a:extLst>
          </p:cNvPr>
          <p:cNvSpPr/>
          <p:nvPr/>
        </p:nvSpPr>
        <p:spPr>
          <a:xfrm>
            <a:off x="6888134" y="321929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Multiplication Sign 57">
            <a:extLst>
              <a:ext uri="{FF2B5EF4-FFF2-40B4-BE49-F238E27FC236}">
                <a16:creationId xmlns:a16="http://schemas.microsoft.com/office/drawing/2014/main" id="{E17E0A98-3389-48DE-9F3A-6E6C9C4408DC}"/>
              </a:ext>
            </a:extLst>
          </p:cNvPr>
          <p:cNvSpPr/>
          <p:nvPr/>
        </p:nvSpPr>
        <p:spPr>
          <a:xfrm>
            <a:off x="5972846" y="321929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Multiplication Sign 58">
            <a:extLst>
              <a:ext uri="{FF2B5EF4-FFF2-40B4-BE49-F238E27FC236}">
                <a16:creationId xmlns:a16="http://schemas.microsoft.com/office/drawing/2014/main" id="{DF660384-36AD-4746-86BB-E8B80F301E24}"/>
              </a:ext>
            </a:extLst>
          </p:cNvPr>
          <p:cNvSpPr/>
          <p:nvPr/>
        </p:nvSpPr>
        <p:spPr>
          <a:xfrm>
            <a:off x="7803422" y="321929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Multiplication Sign 59">
            <a:extLst>
              <a:ext uri="{FF2B5EF4-FFF2-40B4-BE49-F238E27FC236}">
                <a16:creationId xmlns:a16="http://schemas.microsoft.com/office/drawing/2014/main" id="{B1717E91-5AB4-4A8F-822D-BD641E17A436}"/>
              </a:ext>
            </a:extLst>
          </p:cNvPr>
          <p:cNvSpPr/>
          <p:nvPr/>
        </p:nvSpPr>
        <p:spPr>
          <a:xfrm>
            <a:off x="8684238" y="321929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Multiplication Sign 60">
            <a:extLst>
              <a:ext uri="{FF2B5EF4-FFF2-40B4-BE49-F238E27FC236}">
                <a16:creationId xmlns:a16="http://schemas.microsoft.com/office/drawing/2014/main" id="{55F229C4-EF1F-4560-B03D-EFB5877C890C}"/>
              </a:ext>
            </a:extLst>
          </p:cNvPr>
          <p:cNvSpPr/>
          <p:nvPr/>
        </p:nvSpPr>
        <p:spPr>
          <a:xfrm>
            <a:off x="5059384" y="367247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Multiplication Sign 61">
            <a:extLst>
              <a:ext uri="{FF2B5EF4-FFF2-40B4-BE49-F238E27FC236}">
                <a16:creationId xmlns:a16="http://schemas.microsoft.com/office/drawing/2014/main" id="{18E44F9D-D3CC-4292-BC87-57FD2BE18C1B}"/>
              </a:ext>
            </a:extLst>
          </p:cNvPr>
          <p:cNvSpPr/>
          <p:nvPr/>
        </p:nvSpPr>
        <p:spPr>
          <a:xfrm>
            <a:off x="6888134" y="367247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Multiplication Sign 62">
            <a:extLst>
              <a:ext uri="{FF2B5EF4-FFF2-40B4-BE49-F238E27FC236}">
                <a16:creationId xmlns:a16="http://schemas.microsoft.com/office/drawing/2014/main" id="{C4472EEF-868D-4169-88E4-1CA84C7707F4}"/>
              </a:ext>
            </a:extLst>
          </p:cNvPr>
          <p:cNvSpPr/>
          <p:nvPr/>
        </p:nvSpPr>
        <p:spPr>
          <a:xfrm>
            <a:off x="5972846" y="367247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Multiplication Sign 63">
            <a:extLst>
              <a:ext uri="{FF2B5EF4-FFF2-40B4-BE49-F238E27FC236}">
                <a16:creationId xmlns:a16="http://schemas.microsoft.com/office/drawing/2014/main" id="{7465B813-FD74-47D0-AB1A-0330F9D5DC30}"/>
              </a:ext>
            </a:extLst>
          </p:cNvPr>
          <p:cNvSpPr/>
          <p:nvPr/>
        </p:nvSpPr>
        <p:spPr>
          <a:xfrm>
            <a:off x="7803422" y="367247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Multiplication Sign 64">
            <a:extLst>
              <a:ext uri="{FF2B5EF4-FFF2-40B4-BE49-F238E27FC236}">
                <a16:creationId xmlns:a16="http://schemas.microsoft.com/office/drawing/2014/main" id="{CAB07AEA-C24C-4706-88B4-C8E83374A671}"/>
              </a:ext>
            </a:extLst>
          </p:cNvPr>
          <p:cNvSpPr/>
          <p:nvPr/>
        </p:nvSpPr>
        <p:spPr>
          <a:xfrm>
            <a:off x="8684238" y="367247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Multiplication Sign 65">
            <a:extLst>
              <a:ext uri="{FF2B5EF4-FFF2-40B4-BE49-F238E27FC236}">
                <a16:creationId xmlns:a16="http://schemas.microsoft.com/office/drawing/2014/main" id="{BE47931C-188D-4079-A009-38BCD3559F36}"/>
              </a:ext>
            </a:extLst>
          </p:cNvPr>
          <p:cNvSpPr/>
          <p:nvPr/>
        </p:nvSpPr>
        <p:spPr>
          <a:xfrm>
            <a:off x="5073047" y="4131878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Multiplication Sign 66">
            <a:extLst>
              <a:ext uri="{FF2B5EF4-FFF2-40B4-BE49-F238E27FC236}">
                <a16:creationId xmlns:a16="http://schemas.microsoft.com/office/drawing/2014/main" id="{4C71CB0D-53FA-4CCC-A7B8-5E575D994EAD}"/>
              </a:ext>
            </a:extLst>
          </p:cNvPr>
          <p:cNvSpPr/>
          <p:nvPr/>
        </p:nvSpPr>
        <p:spPr>
          <a:xfrm>
            <a:off x="6901797" y="4131878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Multiplication Sign 67">
            <a:extLst>
              <a:ext uri="{FF2B5EF4-FFF2-40B4-BE49-F238E27FC236}">
                <a16:creationId xmlns:a16="http://schemas.microsoft.com/office/drawing/2014/main" id="{4F312DB1-A5F7-4E96-9E1E-6AC3CD931E8E}"/>
              </a:ext>
            </a:extLst>
          </p:cNvPr>
          <p:cNvSpPr/>
          <p:nvPr/>
        </p:nvSpPr>
        <p:spPr>
          <a:xfrm>
            <a:off x="5986509" y="4131878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Multiplication Sign 68">
            <a:extLst>
              <a:ext uri="{FF2B5EF4-FFF2-40B4-BE49-F238E27FC236}">
                <a16:creationId xmlns:a16="http://schemas.microsoft.com/office/drawing/2014/main" id="{AD33F0A1-EE0B-4983-A256-87A3AB0AB520}"/>
              </a:ext>
            </a:extLst>
          </p:cNvPr>
          <p:cNvSpPr/>
          <p:nvPr/>
        </p:nvSpPr>
        <p:spPr>
          <a:xfrm>
            <a:off x="7817085" y="4131878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Multiplication Sign 69">
            <a:extLst>
              <a:ext uri="{FF2B5EF4-FFF2-40B4-BE49-F238E27FC236}">
                <a16:creationId xmlns:a16="http://schemas.microsoft.com/office/drawing/2014/main" id="{D8C81DEE-0A22-46AF-AEF1-296C741E4982}"/>
              </a:ext>
            </a:extLst>
          </p:cNvPr>
          <p:cNvSpPr/>
          <p:nvPr/>
        </p:nvSpPr>
        <p:spPr>
          <a:xfrm>
            <a:off x="8697901" y="4131878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Multiplication Sign 70">
            <a:extLst>
              <a:ext uri="{FF2B5EF4-FFF2-40B4-BE49-F238E27FC236}">
                <a16:creationId xmlns:a16="http://schemas.microsoft.com/office/drawing/2014/main" id="{263FFCDE-2CAF-4D50-B74D-B527A89B79C6}"/>
              </a:ext>
            </a:extLst>
          </p:cNvPr>
          <p:cNvSpPr/>
          <p:nvPr/>
        </p:nvSpPr>
        <p:spPr>
          <a:xfrm>
            <a:off x="5073047" y="4592402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Multiplication Sign 71">
            <a:extLst>
              <a:ext uri="{FF2B5EF4-FFF2-40B4-BE49-F238E27FC236}">
                <a16:creationId xmlns:a16="http://schemas.microsoft.com/office/drawing/2014/main" id="{1472FD39-EF50-497A-BC07-2CD8A51F2161}"/>
              </a:ext>
            </a:extLst>
          </p:cNvPr>
          <p:cNvSpPr/>
          <p:nvPr/>
        </p:nvSpPr>
        <p:spPr>
          <a:xfrm>
            <a:off x="6901797" y="4592402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Multiplication Sign 72">
            <a:extLst>
              <a:ext uri="{FF2B5EF4-FFF2-40B4-BE49-F238E27FC236}">
                <a16:creationId xmlns:a16="http://schemas.microsoft.com/office/drawing/2014/main" id="{6EF13061-B14F-4FDB-8B42-F9D3753334E0}"/>
              </a:ext>
            </a:extLst>
          </p:cNvPr>
          <p:cNvSpPr/>
          <p:nvPr/>
        </p:nvSpPr>
        <p:spPr>
          <a:xfrm>
            <a:off x="5986509" y="4592402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Multiplication Sign 73">
            <a:extLst>
              <a:ext uri="{FF2B5EF4-FFF2-40B4-BE49-F238E27FC236}">
                <a16:creationId xmlns:a16="http://schemas.microsoft.com/office/drawing/2014/main" id="{DAF43CF6-F4BC-46E9-B755-3A2F9F64687F}"/>
              </a:ext>
            </a:extLst>
          </p:cNvPr>
          <p:cNvSpPr/>
          <p:nvPr/>
        </p:nvSpPr>
        <p:spPr>
          <a:xfrm>
            <a:off x="7817085" y="4592402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Multiplication Sign 74">
            <a:extLst>
              <a:ext uri="{FF2B5EF4-FFF2-40B4-BE49-F238E27FC236}">
                <a16:creationId xmlns:a16="http://schemas.microsoft.com/office/drawing/2014/main" id="{03843C7C-E0C9-4E1F-9112-80073BC6E6D9}"/>
              </a:ext>
            </a:extLst>
          </p:cNvPr>
          <p:cNvSpPr/>
          <p:nvPr/>
        </p:nvSpPr>
        <p:spPr>
          <a:xfrm>
            <a:off x="8697901" y="4592402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Multiplication Sign 75">
            <a:extLst>
              <a:ext uri="{FF2B5EF4-FFF2-40B4-BE49-F238E27FC236}">
                <a16:creationId xmlns:a16="http://schemas.microsoft.com/office/drawing/2014/main" id="{B12CD8E5-DCF4-4BDB-8085-4CA1B2F4A554}"/>
              </a:ext>
            </a:extLst>
          </p:cNvPr>
          <p:cNvSpPr/>
          <p:nvPr/>
        </p:nvSpPr>
        <p:spPr>
          <a:xfrm>
            <a:off x="5073047" y="505308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Multiplication Sign 76">
            <a:extLst>
              <a:ext uri="{FF2B5EF4-FFF2-40B4-BE49-F238E27FC236}">
                <a16:creationId xmlns:a16="http://schemas.microsoft.com/office/drawing/2014/main" id="{6C032152-57EC-4B56-AF99-76E2A45AADE8}"/>
              </a:ext>
            </a:extLst>
          </p:cNvPr>
          <p:cNvSpPr/>
          <p:nvPr/>
        </p:nvSpPr>
        <p:spPr>
          <a:xfrm>
            <a:off x="6901797" y="505308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Multiplication Sign 77">
            <a:extLst>
              <a:ext uri="{FF2B5EF4-FFF2-40B4-BE49-F238E27FC236}">
                <a16:creationId xmlns:a16="http://schemas.microsoft.com/office/drawing/2014/main" id="{D3E47180-715A-49A1-8C57-D3A294619C1C}"/>
              </a:ext>
            </a:extLst>
          </p:cNvPr>
          <p:cNvSpPr/>
          <p:nvPr/>
        </p:nvSpPr>
        <p:spPr>
          <a:xfrm>
            <a:off x="5986509" y="505308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Multiplication Sign 78">
            <a:extLst>
              <a:ext uri="{FF2B5EF4-FFF2-40B4-BE49-F238E27FC236}">
                <a16:creationId xmlns:a16="http://schemas.microsoft.com/office/drawing/2014/main" id="{D69CBEFD-94BA-44C0-A029-B2BE2748143B}"/>
              </a:ext>
            </a:extLst>
          </p:cNvPr>
          <p:cNvSpPr/>
          <p:nvPr/>
        </p:nvSpPr>
        <p:spPr>
          <a:xfrm>
            <a:off x="7817085" y="505308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Multiplication Sign 79">
            <a:extLst>
              <a:ext uri="{FF2B5EF4-FFF2-40B4-BE49-F238E27FC236}">
                <a16:creationId xmlns:a16="http://schemas.microsoft.com/office/drawing/2014/main" id="{3B62F649-F115-4749-A38B-46B37963FCE6}"/>
              </a:ext>
            </a:extLst>
          </p:cNvPr>
          <p:cNvSpPr/>
          <p:nvPr/>
        </p:nvSpPr>
        <p:spPr>
          <a:xfrm>
            <a:off x="8697901" y="505308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6F98BC2-4B26-44F1-80DD-977E7BEB1DE2}"/>
              </a:ext>
            </a:extLst>
          </p:cNvPr>
          <p:cNvSpPr/>
          <p:nvPr/>
        </p:nvSpPr>
        <p:spPr>
          <a:xfrm>
            <a:off x="370007" y="1958061"/>
            <a:ext cx="37305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*Multiples of 3</a:t>
            </a:r>
          </a:p>
        </p:txBody>
      </p:sp>
      <p:sp>
        <p:nvSpPr>
          <p:cNvPr id="83" name="Multiplication Sign 82">
            <a:extLst>
              <a:ext uri="{FF2B5EF4-FFF2-40B4-BE49-F238E27FC236}">
                <a16:creationId xmlns:a16="http://schemas.microsoft.com/office/drawing/2014/main" id="{088EFCB0-BB26-4C01-A172-470E4FD1164B}"/>
              </a:ext>
            </a:extLst>
          </p:cNvPr>
          <p:cNvSpPr/>
          <p:nvPr/>
        </p:nvSpPr>
        <p:spPr>
          <a:xfrm>
            <a:off x="6879407" y="892067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Multiplication Sign 83">
            <a:extLst>
              <a:ext uri="{FF2B5EF4-FFF2-40B4-BE49-F238E27FC236}">
                <a16:creationId xmlns:a16="http://schemas.microsoft.com/office/drawing/2014/main" id="{704014A7-BE98-4997-AE57-EBF75FB3A98B}"/>
              </a:ext>
            </a:extLst>
          </p:cNvPr>
          <p:cNvSpPr/>
          <p:nvPr/>
        </p:nvSpPr>
        <p:spPr>
          <a:xfrm>
            <a:off x="8244141" y="910541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Multiplication Sign 84">
            <a:extLst>
              <a:ext uri="{FF2B5EF4-FFF2-40B4-BE49-F238E27FC236}">
                <a16:creationId xmlns:a16="http://schemas.microsoft.com/office/drawing/2014/main" id="{EBA4233B-76FB-4BD9-8ED8-BF391F96378B}"/>
              </a:ext>
            </a:extLst>
          </p:cNvPr>
          <p:cNvSpPr/>
          <p:nvPr/>
        </p:nvSpPr>
        <p:spPr>
          <a:xfrm>
            <a:off x="5073763" y="1402052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Multiplication Sign 85">
            <a:extLst>
              <a:ext uri="{FF2B5EF4-FFF2-40B4-BE49-F238E27FC236}">
                <a16:creationId xmlns:a16="http://schemas.microsoft.com/office/drawing/2014/main" id="{4AE9C753-986C-485B-8D27-ADFD66773CED}"/>
              </a:ext>
            </a:extLst>
          </p:cNvPr>
          <p:cNvSpPr/>
          <p:nvPr/>
        </p:nvSpPr>
        <p:spPr>
          <a:xfrm>
            <a:off x="6453378" y="1349699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Multiplication Sign 86">
            <a:extLst>
              <a:ext uri="{FF2B5EF4-FFF2-40B4-BE49-F238E27FC236}">
                <a16:creationId xmlns:a16="http://schemas.microsoft.com/office/drawing/2014/main" id="{3AC96370-6613-4D92-8646-7BE4418D60E1}"/>
              </a:ext>
            </a:extLst>
          </p:cNvPr>
          <p:cNvSpPr/>
          <p:nvPr/>
        </p:nvSpPr>
        <p:spPr>
          <a:xfrm>
            <a:off x="7818112" y="1368173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Multiplication Sign 87">
            <a:extLst>
              <a:ext uri="{FF2B5EF4-FFF2-40B4-BE49-F238E27FC236}">
                <a16:creationId xmlns:a16="http://schemas.microsoft.com/office/drawing/2014/main" id="{FC0EB410-A9D9-4BB5-8933-AC792B82F71E}"/>
              </a:ext>
            </a:extLst>
          </p:cNvPr>
          <p:cNvSpPr/>
          <p:nvPr/>
        </p:nvSpPr>
        <p:spPr>
          <a:xfrm>
            <a:off x="5953552" y="1859226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Multiplication Sign 88">
            <a:extLst>
              <a:ext uri="{FF2B5EF4-FFF2-40B4-BE49-F238E27FC236}">
                <a16:creationId xmlns:a16="http://schemas.microsoft.com/office/drawing/2014/main" id="{A8DD79A3-4EE1-4C10-B834-82383279090B}"/>
              </a:ext>
            </a:extLst>
          </p:cNvPr>
          <p:cNvSpPr/>
          <p:nvPr/>
        </p:nvSpPr>
        <p:spPr>
          <a:xfrm>
            <a:off x="7333167" y="1806873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Multiplication Sign 89">
            <a:extLst>
              <a:ext uri="{FF2B5EF4-FFF2-40B4-BE49-F238E27FC236}">
                <a16:creationId xmlns:a16="http://schemas.microsoft.com/office/drawing/2014/main" id="{D6512485-0D22-4BC8-8E60-7719AE859B23}"/>
              </a:ext>
            </a:extLst>
          </p:cNvPr>
          <p:cNvSpPr/>
          <p:nvPr/>
        </p:nvSpPr>
        <p:spPr>
          <a:xfrm>
            <a:off x="8697901" y="1825347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Multiplication Sign 90">
            <a:extLst>
              <a:ext uri="{FF2B5EF4-FFF2-40B4-BE49-F238E27FC236}">
                <a16:creationId xmlns:a16="http://schemas.microsoft.com/office/drawing/2014/main" id="{BC4533C6-587D-41DC-AAC7-132272DC9E6F}"/>
              </a:ext>
            </a:extLst>
          </p:cNvPr>
          <p:cNvSpPr/>
          <p:nvPr/>
        </p:nvSpPr>
        <p:spPr>
          <a:xfrm>
            <a:off x="5522850" y="2303741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Multiplication Sign 91">
            <a:extLst>
              <a:ext uri="{FF2B5EF4-FFF2-40B4-BE49-F238E27FC236}">
                <a16:creationId xmlns:a16="http://schemas.microsoft.com/office/drawing/2014/main" id="{C575F834-7F8F-434C-A593-3ADE418B886C}"/>
              </a:ext>
            </a:extLst>
          </p:cNvPr>
          <p:cNvSpPr/>
          <p:nvPr/>
        </p:nvSpPr>
        <p:spPr>
          <a:xfrm>
            <a:off x="6902465" y="2251388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Multiplication Sign 92">
            <a:extLst>
              <a:ext uri="{FF2B5EF4-FFF2-40B4-BE49-F238E27FC236}">
                <a16:creationId xmlns:a16="http://schemas.microsoft.com/office/drawing/2014/main" id="{7F9FFCD6-F9B4-4EF2-AB52-CAEDD4DD909F}"/>
              </a:ext>
            </a:extLst>
          </p:cNvPr>
          <p:cNvSpPr/>
          <p:nvPr/>
        </p:nvSpPr>
        <p:spPr>
          <a:xfrm>
            <a:off x="8267199" y="2269862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Multiplication Sign 93">
            <a:extLst>
              <a:ext uri="{FF2B5EF4-FFF2-40B4-BE49-F238E27FC236}">
                <a16:creationId xmlns:a16="http://schemas.microsoft.com/office/drawing/2014/main" id="{D00552F5-A10B-4648-AC1C-DA4009025C22}"/>
              </a:ext>
            </a:extLst>
          </p:cNvPr>
          <p:cNvSpPr/>
          <p:nvPr/>
        </p:nvSpPr>
        <p:spPr>
          <a:xfrm>
            <a:off x="5059073" y="2792714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Multiplication Sign 94">
            <a:extLst>
              <a:ext uri="{FF2B5EF4-FFF2-40B4-BE49-F238E27FC236}">
                <a16:creationId xmlns:a16="http://schemas.microsoft.com/office/drawing/2014/main" id="{362D1DA8-967F-4CF8-8B38-CD35A4D2C5DF}"/>
              </a:ext>
            </a:extLst>
          </p:cNvPr>
          <p:cNvSpPr/>
          <p:nvPr/>
        </p:nvSpPr>
        <p:spPr>
          <a:xfrm>
            <a:off x="6438688" y="2740361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Multiplication Sign 95">
            <a:extLst>
              <a:ext uri="{FF2B5EF4-FFF2-40B4-BE49-F238E27FC236}">
                <a16:creationId xmlns:a16="http://schemas.microsoft.com/office/drawing/2014/main" id="{8DD22EDB-856E-4027-9CDA-4C9576225FAC}"/>
              </a:ext>
            </a:extLst>
          </p:cNvPr>
          <p:cNvSpPr/>
          <p:nvPr/>
        </p:nvSpPr>
        <p:spPr>
          <a:xfrm>
            <a:off x="7803422" y="2758835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Multiplication Sign 96">
            <a:extLst>
              <a:ext uri="{FF2B5EF4-FFF2-40B4-BE49-F238E27FC236}">
                <a16:creationId xmlns:a16="http://schemas.microsoft.com/office/drawing/2014/main" id="{17FD9027-313D-48C2-8ED6-4906F230EEA7}"/>
              </a:ext>
            </a:extLst>
          </p:cNvPr>
          <p:cNvSpPr/>
          <p:nvPr/>
        </p:nvSpPr>
        <p:spPr>
          <a:xfrm>
            <a:off x="4640923" y="3236732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Multiplication Sign 97">
            <a:extLst>
              <a:ext uri="{FF2B5EF4-FFF2-40B4-BE49-F238E27FC236}">
                <a16:creationId xmlns:a16="http://schemas.microsoft.com/office/drawing/2014/main" id="{F4438EC3-5BEF-4DC5-A583-0EABCCDBAC9A}"/>
              </a:ext>
            </a:extLst>
          </p:cNvPr>
          <p:cNvSpPr/>
          <p:nvPr/>
        </p:nvSpPr>
        <p:spPr>
          <a:xfrm>
            <a:off x="6020538" y="3184379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Multiplication Sign 98">
            <a:extLst>
              <a:ext uri="{FF2B5EF4-FFF2-40B4-BE49-F238E27FC236}">
                <a16:creationId xmlns:a16="http://schemas.microsoft.com/office/drawing/2014/main" id="{BB698695-B8EF-4835-BB16-C8089C700A85}"/>
              </a:ext>
            </a:extLst>
          </p:cNvPr>
          <p:cNvSpPr/>
          <p:nvPr/>
        </p:nvSpPr>
        <p:spPr>
          <a:xfrm>
            <a:off x="7385272" y="3202853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Multiplication Sign 99">
            <a:extLst>
              <a:ext uri="{FF2B5EF4-FFF2-40B4-BE49-F238E27FC236}">
                <a16:creationId xmlns:a16="http://schemas.microsoft.com/office/drawing/2014/main" id="{4268C707-57E1-4535-85F5-94BE73F88FE4}"/>
              </a:ext>
            </a:extLst>
          </p:cNvPr>
          <p:cNvSpPr/>
          <p:nvPr/>
        </p:nvSpPr>
        <p:spPr>
          <a:xfrm>
            <a:off x="5491913" y="3689665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Multiplication Sign 100">
            <a:extLst>
              <a:ext uri="{FF2B5EF4-FFF2-40B4-BE49-F238E27FC236}">
                <a16:creationId xmlns:a16="http://schemas.microsoft.com/office/drawing/2014/main" id="{7C57DACE-96FE-493E-974C-F7F19A783B2B}"/>
              </a:ext>
            </a:extLst>
          </p:cNvPr>
          <p:cNvSpPr/>
          <p:nvPr/>
        </p:nvSpPr>
        <p:spPr>
          <a:xfrm>
            <a:off x="6871528" y="3637312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Multiplication Sign 101">
            <a:extLst>
              <a:ext uri="{FF2B5EF4-FFF2-40B4-BE49-F238E27FC236}">
                <a16:creationId xmlns:a16="http://schemas.microsoft.com/office/drawing/2014/main" id="{7989EC71-2EAA-4ECF-A60F-11F7C9EDCA54}"/>
              </a:ext>
            </a:extLst>
          </p:cNvPr>
          <p:cNvSpPr/>
          <p:nvPr/>
        </p:nvSpPr>
        <p:spPr>
          <a:xfrm>
            <a:off x="8236262" y="3655786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Multiplication Sign 102">
            <a:extLst>
              <a:ext uri="{FF2B5EF4-FFF2-40B4-BE49-F238E27FC236}">
                <a16:creationId xmlns:a16="http://schemas.microsoft.com/office/drawing/2014/main" id="{5381573D-41D3-461D-8B17-832BE354403D}"/>
              </a:ext>
            </a:extLst>
          </p:cNvPr>
          <p:cNvSpPr/>
          <p:nvPr/>
        </p:nvSpPr>
        <p:spPr>
          <a:xfrm>
            <a:off x="5074790" y="4150189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Multiplication Sign 103">
            <a:extLst>
              <a:ext uri="{FF2B5EF4-FFF2-40B4-BE49-F238E27FC236}">
                <a16:creationId xmlns:a16="http://schemas.microsoft.com/office/drawing/2014/main" id="{C76C2BE6-6038-479B-A3AA-0D47E76FC799}"/>
              </a:ext>
            </a:extLst>
          </p:cNvPr>
          <p:cNvSpPr/>
          <p:nvPr/>
        </p:nvSpPr>
        <p:spPr>
          <a:xfrm>
            <a:off x="6454405" y="4097836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Multiplication Sign 104">
            <a:extLst>
              <a:ext uri="{FF2B5EF4-FFF2-40B4-BE49-F238E27FC236}">
                <a16:creationId xmlns:a16="http://schemas.microsoft.com/office/drawing/2014/main" id="{EE086CC2-120C-4B2D-B629-C7A643A1DAED}"/>
              </a:ext>
            </a:extLst>
          </p:cNvPr>
          <p:cNvSpPr/>
          <p:nvPr/>
        </p:nvSpPr>
        <p:spPr>
          <a:xfrm>
            <a:off x="7819139" y="4116310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Multiplication Sign 105">
            <a:extLst>
              <a:ext uri="{FF2B5EF4-FFF2-40B4-BE49-F238E27FC236}">
                <a16:creationId xmlns:a16="http://schemas.microsoft.com/office/drawing/2014/main" id="{1D1D0FB0-A981-43FD-AD4B-7DAF76351510}"/>
              </a:ext>
            </a:extLst>
          </p:cNvPr>
          <p:cNvSpPr/>
          <p:nvPr/>
        </p:nvSpPr>
        <p:spPr>
          <a:xfrm>
            <a:off x="4606894" y="4630642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Multiplication Sign 106">
            <a:extLst>
              <a:ext uri="{FF2B5EF4-FFF2-40B4-BE49-F238E27FC236}">
                <a16:creationId xmlns:a16="http://schemas.microsoft.com/office/drawing/2014/main" id="{ED1996DC-C3D8-4465-B560-335DAE63F76D}"/>
              </a:ext>
            </a:extLst>
          </p:cNvPr>
          <p:cNvSpPr/>
          <p:nvPr/>
        </p:nvSpPr>
        <p:spPr>
          <a:xfrm>
            <a:off x="5986509" y="4578289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Multiplication Sign 107">
            <a:extLst>
              <a:ext uri="{FF2B5EF4-FFF2-40B4-BE49-F238E27FC236}">
                <a16:creationId xmlns:a16="http://schemas.microsoft.com/office/drawing/2014/main" id="{2D6B0298-FC4E-4CBD-B029-4A9ECF574BE0}"/>
              </a:ext>
            </a:extLst>
          </p:cNvPr>
          <p:cNvSpPr/>
          <p:nvPr/>
        </p:nvSpPr>
        <p:spPr>
          <a:xfrm>
            <a:off x="7351243" y="4596763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Multiplication Sign 108">
            <a:extLst>
              <a:ext uri="{FF2B5EF4-FFF2-40B4-BE49-F238E27FC236}">
                <a16:creationId xmlns:a16="http://schemas.microsoft.com/office/drawing/2014/main" id="{F24B5F0C-2A3D-4AD9-8765-4B295D3F7F28}"/>
              </a:ext>
            </a:extLst>
          </p:cNvPr>
          <p:cNvSpPr/>
          <p:nvPr/>
        </p:nvSpPr>
        <p:spPr>
          <a:xfrm>
            <a:off x="5526637" y="5038900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Multiplication Sign 109">
            <a:extLst>
              <a:ext uri="{FF2B5EF4-FFF2-40B4-BE49-F238E27FC236}">
                <a16:creationId xmlns:a16="http://schemas.microsoft.com/office/drawing/2014/main" id="{11FBAF70-ED52-42D4-B1F0-8A55D56D7D6F}"/>
              </a:ext>
            </a:extLst>
          </p:cNvPr>
          <p:cNvSpPr/>
          <p:nvPr/>
        </p:nvSpPr>
        <p:spPr>
          <a:xfrm>
            <a:off x="6906252" y="4986547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Multiplication Sign 110">
            <a:extLst>
              <a:ext uri="{FF2B5EF4-FFF2-40B4-BE49-F238E27FC236}">
                <a16:creationId xmlns:a16="http://schemas.microsoft.com/office/drawing/2014/main" id="{9FC48A1D-6CF1-45C3-83C0-E55EB2FC501D}"/>
              </a:ext>
            </a:extLst>
          </p:cNvPr>
          <p:cNvSpPr/>
          <p:nvPr/>
        </p:nvSpPr>
        <p:spPr>
          <a:xfrm>
            <a:off x="8270986" y="5005021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Multiplication Sign 111">
            <a:extLst>
              <a:ext uri="{FF2B5EF4-FFF2-40B4-BE49-F238E27FC236}">
                <a16:creationId xmlns:a16="http://schemas.microsoft.com/office/drawing/2014/main" id="{808C831A-A1E0-4DF2-A864-B19EAE01B59D}"/>
              </a:ext>
            </a:extLst>
          </p:cNvPr>
          <p:cNvSpPr/>
          <p:nvPr/>
        </p:nvSpPr>
        <p:spPr>
          <a:xfrm>
            <a:off x="8697900" y="4592402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Multiplication Sign 112">
            <a:extLst>
              <a:ext uri="{FF2B5EF4-FFF2-40B4-BE49-F238E27FC236}">
                <a16:creationId xmlns:a16="http://schemas.microsoft.com/office/drawing/2014/main" id="{3B85F7D5-D838-4227-9B99-3304CF8F554A}"/>
              </a:ext>
            </a:extLst>
          </p:cNvPr>
          <p:cNvSpPr/>
          <p:nvPr/>
        </p:nvSpPr>
        <p:spPr>
          <a:xfrm>
            <a:off x="8684237" y="3236136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Multiplication Sign 113">
            <a:extLst>
              <a:ext uri="{FF2B5EF4-FFF2-40B4-BE49-F238E27FC236}">
                <a16:creationId xmlns:a16="http://schemas.microsoft.com/office/drawing/2014/main" id="{3D9E5180-651F-430D-B2E9-DB65D1C89E05}"/>
              </a:ext>
            </a:extLst>
          </p:cNvPr>
          <p:cNvSpPr/>
          <p:nvPr/>
        </p:nvSpPr>
        <p:spPr>
          <a:xfrm>
            <a:off x="4615403" y="1844030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6687655-C1FB-473F-8FD5-2F5B6BF9DC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237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39"/>
    </mc:Choice>
    <mc:Fallback>
      <p:transition spd="slow" advTm="19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DFA27E-4DBD-4495-94FF-397BE978C7EC}"/>
              </a:ext>
            </a:extLst>
          </p:cNvPr>
          <p:cNvSpPr/>
          <p:nvPr/>
        </p:nvSpPr>
        <p:spPr>
          <a:xfrm>
            <a:off x="0" y="5762625"/>
            <a:ext cx="12192000" cy="1095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F3BD43-DC64-4D36-B138-9C71C5866192}"/>
              </a:ext>
            </a:extLst>
          </p:cNvPr>
          <p:cNvSpPr/>
          <p:nvPr/>
        </p:nvSpPr>
        <p:spPr>
          <a:xfrm>
            <a:off x="49569" y="5848647"/>
            <a:ext cx="5186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 Numbers.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1AC990-7328-46D2-AB5C-1DE4AFF5F098}"/>
              </a:ext>
            </a:extLst>
          </p:cNvPr>
          <p:cNvSpPr/>
          <p:nvPr/>
        </p:nvSpPr>
        <p:spPr>
          <a:xfrm>
            <a:off x="-62891" y="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 numbers to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 descr="HE1816991 - Dry-Wipe 100-Square Board - Teacher's Display | Hope Education">
            <a:extLst>
              <a:ext uri="{FF2B5EF4-FFF2-40B4-BE49-F238E27FC236}">
                <a16:creationId xmlns:a16="http://schemas.microsoft.com/office/drawing/2014/main" id="{B3BE7682-234D-43BE-BAAB-C849C073698B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0296" y="848794"/>
            <a:ext cx="4849902" cy="4827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1FF638-D6C8-4993-8F53-0E810DEE6C7E}"/>
              </a:ext>
            </a:extLst>
          </p:cNvPr>
          <p:cNvSpPr/>
          <p:nvPr/>
        </p:nvSpPr>
        <p:spPr>
          <a:xfrm>
            <a:off x="333448" y="1111954"/>
            <a:ext cx="37305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*Multiples of 2</a:t>
            </a:r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475F3DE-7250-48C2-86D7-382DF2D42C50}"/>
              </a:ext>
            </a:extLst>
          </p:cNvPr>
          <p:cNvSpPr/>
          <p:nvPr/>
        </p:nvSpPr>
        <p:spPr>
          <a:xfrm>
            <a:off x="5974672" y="923330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id="{40FC1836-17E3-43E9-A62F-92B677645215}"/>
              </a:ext>
            </a:extLst>
          </p:cNvPr>
          <p:cNvSpPr/>
          <p:nvPr/>
        </p:nvSpPr>
        <p:spPr>
          <a:xfrm>
            <a:off x="5059384" y="1372187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51F58491-608A-4AF9-B19D-75ECCF126FEC}"/>
              </a:ext>
            </a:extLst>
          </p:cNvPr>
          <p:cNvSpPr/>
          <p:nvPr/>
        </p:nvSpPr>
        <p:spPr>
          <a:xfrm>
            <a:off x="7789268" y="896539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6D319D8A-D8B9-485F-9DDA-362E38149A42}"/>
              </a:ext>
            </a:extLst>
          </p:cNvPr>
          <p:cNvSpPr/>
          <p:nvPr/>
        </p:nvSpPr>
        <p:spPr>
          <a:xfrm>
            <a:off x="6888134" y="1372187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67B99663-B9CD-4DAE-9DC5-FB2C2D65D4D8}"/>
              </a:ext>
            </a:extLst>
          </p:cNvPr>
          <p:cNvSpPr/>
          <p:nvPr/>
        </p:nvSpPr>
        <p:spPr>
          <a:xfrm>
            <a:off x="5972846" y="1372187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0AE0AB46-8B84-44CC-9FBD-01E9316A9AC8}"/>
              </a:ext>
            </a:extLst>
          </p:cNvPr>
          <p:cNvSpPr/>
          <p:nvPr/>
        </p:nvSpPr>
        <p:spPr>
          <a:xfrm>
            <a:off x="8684238" y="896539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14D6AFA4-9CAD-408C-84E8-DA939DDDC877}"/>
              </a:ext>
            </a:extLst>
          </p:cNvPr>
          <p:cNvSpPr/>
          <p:nvPr/>
        </p:nvSpPr>
        <p:spPr>
          <a:xfrm>
            <a:off x="6881970" y="896539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F13672DB-CCA2-499C-9290-D17A73238F64}"/>
              </a:ext>
            </a:extLst>
          </p:cNvPr>
          <p:cNvSpPr/>
          <p:nvPr/>
        </p:nvSpPr>
        <p:spPr>
          <a:xfrm>
            <a:off x="7803422" y="1372187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F1CA4A57-8CED-40B3-B613-2AA992224714}"/>
              </a:ext>
            </a:extLst>
          </p:cNvPr>
          <p:cNvSpPr/>
          <p:nvPr/>
        </p:nvSpPr>
        <p:spPr>
          <a:xfrm>
            <a:off x="8684238" y="1372187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F82F6D11-BA4A-45E9-B412-563D7E396AD9}"/>
              </a:ext>
            </a:extLst>
          </p:cNvPr>
          <p:cNvSpPr/>
          <p:nvPr/>
        </p:nvSpPr>
        <p:spPr>
          <a:xfrm>
            <a:off x="5059384" y="230116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Multiplication Sign 41">
            <a:extLst>
              <a:ext uri="{FF2B5EF4-FFF2-40B4-BE49-F238E27FC236}">
                <a16:creationId xmlns:a16="http://schemas.microsoft.com/office/drawing/2014/main" id="{3DF5E1CB-BD2A-4E37-BAFD-98676E96EAB6}"/>
              </a:ext>
            </a:extLst>
          </p:cNvPr>
          <p:cNvSpPr/>
          <p:nvPr/>
        </p:nvSpPr>
        <p:spPr>
          <a:xfrm>
            <a:off x="6888134" y="230116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Multiplication Sign 42">
            <a:extLst>
              <a:ext uri="{FF2B5EF4-FFF2-40B4-BE49-F238E27FC236}">
                <a16:creationId xmlns:a16="http://schemas.microsoft.com/office/drawing/2014/main" id="{94E81151-A4EA-4850-A4C7-D45D2BD72C04}"/>
              </a:ext>
            </a:extLst>
          </p:cNvPr>
          <p:cNvSpPr/>
          <p:nvPr/>
        </p:nvSpPr>
        <p:spPr>
          <a:xfrm>
            <a:off x="5972846" y="230116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68E903BF-00B1-453F-9661-E97721E7B1F2}"/>
              </a:ext>
            </a:extLst>
          </p:cNvPr>
          <p:cNvSpPr/>
          <p:nvPr/>
        </p:nvSpPr>
        <p:spPr>
          <a:xfrm>
            <a:off x="7803422" y="230116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Multiplication Sign 44">
            <a:extLst>
              <a:ext uri="{FF2B5EF4-FFF2-40B4-BE49-F238E27FC236}">
                <a16:creationId xmlns:a16="http://schemas.microsoft.com/office/drawing/2014/main" id="{463C3192-98C1-44EB-9B60-9A4AFA6E024F}"/>
              </a:ext>
            </a:extLst>
          </p:cNvPr>
          <p:cNvSpPr/>
          <p:nvPr/>
        </p:nvSpPr>
        <p:spPr>
          <a:xfrm>
            <a:off x="8684238" y="230116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Multiplication Sign 45">
            <a:extLst>
              <a:ext uri="{FF2B5EF4-FFF2-40B4-BE49-F238E27FC236}">
                <a16:creationId xmlns:a16="http://schemas.microsoft.com/office/drawing/2014/main" id="{4398E607-9249-4595-A458-0551D5FE7420}"/>
              </a:ext>
            </a:extLst>
          </p:cNvPr>
          <p:cNvSpPr/>
          <p:nvPr/>
        </p:nvSpPr>
        <p:spPr>
          <a:xfrm>
            <a:off x="5073047" y="182104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Multiplication Sign 46">
            <a:extLst>
              <a:ext uri="{FF2B5EF4-FFF2-40B4-BE49-F238E27FC236}">
                <a16:creationId xmlns:a16="http://schemas.microsoft.com/office/drawing/2014/main" id="{A4205C11-1B1E-4EBF-91E7-7BDEC318AC1D}"/>
              </a:ext>
            </a:extLst>
          </p:cNvPr>
          <p:cNvSpPr/>
          <p:nvPr/>
        </p:nvSpPr>
        <p:spPr>
          <a:xfrm>
            <a:off x="6901797" y="182104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Multiplication Sign 47">
            <a:extLst>
              <a:ext uri="{FF2B5EF4-FFF2-40B4-BE49-F238E27FC236}">
                <a16:creationId xmlns:a16="http://schemas.microsoft.com/office/drawing/2014/main" id="{E10C589C-C17E-4204-931E-4208A91F4605}"/>
              </a:ext>
            </a:extLst>
          </p:cNvPr>
          <p:cNvSpPr/>
          <p:nvPr/>
        </p:nvSpPr>
        <p:spPr>
          <a:xfrm>
            <a:off x="5986509" y="182104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Multiplication Sign 48">
            <a:extLst>
              <a:ext uri="{FF2B5EF4-FFF2-40B4-BE49-F238E27FC236}">
                <a16:creationId xmlns:a16="http://schemas.microsoft.com/office/drawing/2014/main" id="{918426D2-19B0-4C14-A7CE-814C4DBF49BD}"/>
              </a:ext>
            </a:extLst>
          </p:cNvPr>
          <p:cNvSpPr/>
          <p:nvPr/>
        </p:nvSpPr>
        <p:spPr>
          <a:xfrm>
            <a:off x="7817085" y="182104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Multiplication Sign 49">
            <a:extLst>
              <a:ext uri="{FF2B5EF4-FFF2-40B4-BE49-F238E27FC236}">
                <a16:creationId xmlns:a16="http://schemas.microsoft.com/office/drawing/2014/main" id="{23579B86-8F68-455C-8BDE-73417779A2E0}"/>
              </a:ext>
            </a:extLst>
          </p:cNvPr>
          <p:cNvSpPr/>
          <p:nvPr/>
        </p:nvSpPr>
        <p:spPr>
          <a:xfrm>
            <a:off x="8697901" y="182104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Multiplication Sign 50">
            <a:extLst>
              <a:ext uri="{FF2B5EF4-FFF2-40B4-BE49-F238E27FC236}">
                <a16:creationId xmlns:a16="http://schemas.microsoft.com/office/drawing/2014/main" id="{E043BF0B-56D5-4A46-93DB-D80E39DF6CEF}"/>
              </a:ext>
            </a:extLst>
          </p:cNvPr>
          <p:cNvSpPr/>
          <p:nvPr/>
        </p:nvSpPr>
        <p:spPr>
          <a:xfrm>
            <a:off x="5059384" y="275989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Multiplication Sign 51">
            <a:extLst>
              <a:ext uri="{FF2B5EF4-FFF2-40B4-BE49-F238E27FC236}">
                <a16:creationId xmlns:a16="http://schemas.microsoft.com/office/drawing/2014/main" id="{0699244B-4E73-4E1A-BD0A-A395D899DB92}"/>
              </a:ext>
            </a:extLst>
          </p:cNvPr>
          <p:cNvSpPr/>
          <p:nvPr/>
        </p:nvSpPr>
        <p:spPr>
          <a:xfrm>
            <a:off x="6888134" y="275989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Multiplication Sign 52">
            <a:extLst>
              <a:ext uri="{FF2B5EF4-FFF2-40B4-BE49-F238E27FC236}">
                <a16:creationId xmlns:a16="http://schemas.microsoft.com/office/drawing/2014/main" id="{37650941-EEC2-41C1-BFFC-5AD86E535CD8}"/>
              </a:ext>
            </a:extLst>
          </p:cNvPr>
          <p:cNvSpPr/>
          <p:nvPr/>
        </p:nvSpPr>
        <p:spPr>
          <a:xfrm>
            <a:off x="5972846" y="275989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Multiplication Sign 53">
            <a:extLst>
              <a:ext uri="{FF2B5EF4-FFF2-40B4-BE49-F238E27FC236}">
                <a16:creationId xmlns:a16="http://schemas.microsoft.com/office/drawing/2014/main" id="{3F5E682C-8E5F-400F-AF69-14880009CFD0}"/>
              </a:ext>
            </a:extLst>
          </p:cNvPr>
          <p:cNvSpPr/>
          <p:nvPr/>
        </p:nvSpPr>
        <p:spPr>
          <a:xfrm>
            <a:off x="7803422" y="275989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Multiplication Sign 54">
            <a:extLst>
              <a:ext uri="{FF2B5EF4-FFF2-40B4-BE49-F238E27FC236}">
                <a16:creationId xmlns:a16="http://schemas.microsoft.com/office/drawing/2014/main" id="{9C82C9ED-5147-4CE9-B9F0-20F31606C422}"/>
              </a:ext>
            </a:extLst>
          </p:cNvPr>
          <p:cNvSpPr/>
          <p:nvPr/>
        </p:nvSpPr>
        <p:spPr>
          <a:xfrm>
            <a:off x="8684238" y="275989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Multiplication Sign 55">
            <a:extLst>
              <a:ext uri="{FF2B5EF4-FFF2-40B4-BE49-F238E27FC236}">
                <a16:creationId xmlns:a16="http://schemas.microsoft.com/office/drawing/2014/main" id="{A9FD6416-F4C9-4DAF-94F9-64BD2A2BFCD2}"/>
              </a:ext>
            </a:extLst>
          </p:cNvPr>
          <p:cNvSpPr/>
          <p:nvPr/>
        </p:nvSpPr>
        <p:spPr>
          <a:xfrm>
            <a:off x="5059384" y="321929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Multiplication Sign 56">
            <a:extLst>
              <a:ext uri="{FF2B5EF4-FFF2-40B4-BE49-F238E27FC236}">
                <a16:creationId xmlns:a16="http://schemas.microsoft.com/office/drawing/2014/main" id="{4F7B7007-BD01-455A-9906-8EF76BC7474C}"/>
              </a:ext>
            </a:extLst>
          </p:cNvPr>
          <p:cNvSpPr/>
          <p:nvPr/>
        </p:nvSpPr>
        <p:spPr>
          <a:xfrm>
            <a:off x="6888134" y="321929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Multiplication Sign 57">
            <a:extLst>
              <a:ext uri="{FF2B5EF4-FFF2-40B4-BE49-F238E27FC236}">
                <a16:creationId xmlns:a16="http://schemas.microsoft.com/office/drawing/2014/main" id="{E17E0A98-3389-48DE-9F3A-6E6C9C4408DC}"/>
              </a:ext>
            </a:extLst>
          </p:cNvPr>
          <p:cNvSpPr/>
          <p:nvPr/>
        </p:nvSpPr>
        <p:spPr>
          <a:xfrm>
            <a:off x="5972846" y="321929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Multiplication Sign 58">
            <a:extLst>
              <a:ext uri="{FF2B5EF4-FFF2-40B4-BE49-F238E27FC236}">
                <a16:creationId xmlns:a16="http://schemas.microsoft.com/office/drawing/2014/main" id="{DF660384-36AD-4746-86BB-E8B80F301E24}"/>
              </a:ext>
            </a:extLst>
          </p:cNvPr>
          <p:cNvSpPr/>
          <p:nvPr/>
        </p:nvSpPr>
        <p:spPr>
          <a:xfrm>
            <a:off x="7803422" y="321929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Multiplication Sign 59">
            <a:extLst>
              <a:ext uri="{FF2B5EF4-FFF2-40B4-BE49-F238E27FC236}">
                <a16:creationId xmlns:a16="http://schemas.microsoft.com/office/drawing/2014/main" id="{B1717E91-5AB4-4A8F-822D-BD641E17A436}"/>
              </a:ext>
            </a:extLst>
          </p:cNvPr>
          <p:cNvSpPr/>
          <p:nvPr/>
        </p:nvSpPr>
        <p:spPr>
          <a:xfrm>
            <a:off x="8684238" y="321929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Multiplication Sign 60">
            <a:extLst>
              <a:ext uri="{FF2B5EF4-FFF2-40B4-BE49-F238E27FC236}">
                <a16:creationId xmlns:a16="http://schemas.microsoft.com/office/drawing/2014/main" id="{55F229C4-EF1F-4560-B03D-EFB5877C890C}"/>
              </a:ext>
            </a:extLst>
          </p:cNvPr>
          <p:cNvSpPr/>
          <p:nvPr/>
        </p:nvSpPr>
        <p:spPr>
          <a:xfrm>
            <a:off x="5059384" y="367247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Multiplication Sign 61">
            <a:extLst>
              <a:ext uri="{FF2B5EF4-FFF2-40B4-BE49-F238E27FC236}">
                <a16:creationId xmlns:a16="http://schemas.microsoft.com/office/drawing/2014/main" id="{18E44F9D-D3CC-4292-BC87-57FD2BE18C1B}"/>
              </a:ext>
            </a:extLst>
          </p:cNvPr>
          <p:cNvSpPr/>
          <p:nvPr/>
        </p:nvSpPr>
        <p:spPr>
          <a:xfrm>
            <a:off x="6888134" y="367247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Multiplication Sign 62">
            <a:extLst>
              <a:ext uri="{FF2B5EF4-FFF2-40B4-BE49-F238E27FC236}">
                <a16:creationId xmlns:a16="http://schemas.microsoft.com/office/drawing/2014/main" id="{C4472EEF-868D-4169-88E4-1CA84C7707F4}"/>
              </a:ext>
            </a:extLst>
          </p:cNvPr>
          <p:cNvSpPr/>
          <p:nvPr/>
        </p:nvSpPr>
        <p:spPr>
          <a:xfrm>
            <a:off x="5972846" y="367247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Multiplication Sign 63">
            <a:extLst>
              <a:ext uri="{FF2B5EF4-FFF2-40B4-BE49-F238E27FC236}">
                <a16:creationId xmlns:a16="http://schemas.microsoft.com/office/drawing/2014/main" id="{7465B813-FD74-47D0-AB1A-0330F9D5DC30}"/>
              </a:ext>
            </a:extLst>
          </p:cNvPr>
          <p:cNvSpPr/>
          <p:nvPr/>
        </p:nvSpPr>
        <p:spPr>
          <a:xfrm>
            <a:off x="7803422" y="367247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Multiplication Sign 64">
            <a:extLst>
              <a:ext uri="{FF2B5EF4-FFF2-40B4-BE49-F238E27FC236}">
                <a16:creationId xmlns:a16="http://schemas.microsoft.com/office/drawing/2014/main" id="{CAB07AEA-C24C-4706-88B4-C8E83374A671}"/>
              </a:ext>
            </a:extLst>
          </p:cNvPr>
          <p:cNvSpPr/>
          <p:nvPr/>
        </p:nvSpPr>
        <p:spPr>
          <a:xfrm>
            <a:off x="8684238" y="367247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Multiplication Sign 65">
            <a:extLst>
              <a:ext uri="{FF2B5EF4-FFF2-40B4-BE49-F238E27FC236}">
                <a16:creationId xmlns:a16="http://schemas.microsoft.com/office/drawing/2014/main" id="{BE47931C-188D-4079-A009-38BCD3559F36}"/>
              </a:ext>
            </a:extLst>
          </p:cNvPr>
          <p:cNvSpPr/>
          <p:nvPr/>
        </p:nvSpPr>
        <p:spPr>
          <a:xfrm>
            <a:off x="5073047" y="4131878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Multiplication Sign 66">
            <a:extLst>
              <a:ext uri="{FF2B5EF4-FFF2-40B4-BE49-F238E27FC236}">
                <a16:creationId xmlns:a16="http://schemas.microsoft.com/office/drawing/2014/main" id="{4C71CB0D-53FA-4CCC-A7B8-5E575D994EAD}"/>
              </a:ext>
            </a:extLst>
          </p:cNvPr>
          <p:cNvSpPr/>
          <p:nvPr/>
        </p:nvSpPr>
        <p:spPr>
          <a:xfrm>
            <a:off x="6901797" y="4131878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Multiplication Sign 67">
            <a:extLst>
              <a:ext uri="{FF2B5EF4-FFF2-40B4-BE49-F238E27FC236}">
                <a16:creationId xmlns:a16="http://schemas.microsoft.com/office/drawing/2014/main" id="{4F312DB1-A5F7-4E96-9E1E-6AC3CD931E8E}"/>
              </a:ext>
            </a:extLst>
          </p:cNvPr>
          <p:cNvSpPr/>
          <p:nvPr/>
        </p:nvSpPr>
        <p:spPr>
          <a:xfrm>
            <a:off x="5986509" y="4131878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Multiplication Sign 68">
            <a:extLst>
              <a:ext uri="{FF2B5EF4-FFF2-40B4-BE49-F238E27FC236}">
                <a16:creationId xmlns:a16="http://schemas.microsoft.com/office/drawing/2014/main" id="{AD33F0A1-EE0B-4983-A256-87A3AB0AB520}"/>
              </a:ext>
            </a:extLst>
          </p:cNvPr>
          <p:cNvSpPr/>
          <p:nvPr/>
        </p:nvSpPr>
        <p:spPr>
          <a:xfrm>
            <a:off x="7817085" y="4131878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Multiplication Sign 69">
            <a:extLst>
              <a:ext uri="{FF2B5EF4-FFF2-40B4-BE49-F238E27FC236}">
                <a16:creationId xmlns:a16="http://schemas.microsoft.com/office/drawing/2014/main" id="{D8C81DEE-0A22-46AF-AEF1-296C741E4982}"/>
              </a:ext>
            </a:extLst>
          </p:cNvPr>
          <p:cNvSpPr/>
          <p:nvPr/>
        </p:nvSpPr>
        <p:spPr>
          <a:xfrm>
            <a:off x="8697901" y="4131878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Multiplication Sign 70">
            <a:extLst>
              <a:ext uri="{FF2B5EF4-FFF2-40B4-BE49-F238E27FC236}">
                <a16:creationId xmlns:a16="http://schemas.microsoft.com/office/drawing/2014/main" id="{263FFCDE-2CAF-4D50-B74D-B527A89B79C6}"/>
              </a:ext>
            </a:extLst>
          </p:cNvPr>
          <p:cNvSpPr/>
          <p:nvPr/>
        </p:nvSpPr>
        <p:spPr>
          <a:xfrm>
            <a:off x="5073047" y="4592402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Multiplication Sign 71">
            <a:extLst>
              <a:ext uri="{FF2B5EF4-FFF2-40B4-BE49-F238E27FC236}">
                <a16:creationId xmlns:a16="http://schemas.microsoft.com/office/drawing/2014/main" id="{1472FD39-EF50-497A-BC07-2CD8A51F2161}"/>
              </a:ext>
            </a:extLst>
          </p:cNvPr>
          <p:cNvSpPr/>
          <p:nvPr/>
        </p:nvSpPr>
        <p:spPr>
          <a:xfrm>
            <a:off x="6901797" y="4592402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Multiplication Sign 72">
            <a:extLst>
              <a:ext uri="{FF2B5EF4-FFF2-40B4-BE49-F238E27FC236}">
                <a16:creationId xmlns:a16="http://schemas.microsoft.com/office/drawing/2014/main" id="{6EF13061-B14F-4FDB-8B42-F9D3753334E0}"/>
              </a:ext>
            </a:extLst>
          </p:cNvPr>
          <p:cNvSpPr/>
          <p:nvPr/>
        </p:nvSpPr>
        <p:spPr>
          <a:xfrm>
            <a:off x="5986509" y="4592402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Multiplication Sign 73">
            <a:extLst>
              <a:ext uri="{FF2B5EF4-FFF2-40B4-BE49-F238E27FC236}">
                <a16:creationId xmlns:a16="http://schemas.microsoft.com/office/drawing/2014/main" id="{DAF43CF6-F4BC-46E9-B755-3A2F9F64687F}"/>
              </a:ext>
            </a:extLst>
          </p:cNvPr>
          <p:cNvSpPr/>
          <p:nvPr/>
        </p:nvSpPr>
        <p:spPr>
          <a:xfrm>
            <a:off x="7817085" y="4592402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Multiplication Sign 74">
            <a:extLst>
              <a:ext uri="{FF2B5EF4-FFF2-40B4-BE49-F238E27FC236}">
                <a16:creationId xmlns:a16="http://schemas.microsoft.com/office/drawing/2014/main" id="{03843C7C-E0C9-4E1F-9112-80073BC6E6D9}"/>
              </a:ext>
            </a:extLst>
          </p:cNvPr>
          <p:cNvSpPr/>
          <p:nvPr/>
        </p:nvSpPr>
        <p:spPr>
          <a:xfrm>
            <a:off x="8697901" y="4592402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Multiplication Sign 75">
            <a:extLst>
              <a:ext uri="{FF2B5EF4-FFF2-40B4-BE49-F238E27FC236}">
                <a16:creationId xmlns:a16="http://schemas.microsoft.com/office/drawing/2014/main" id="{B12CD8E5-DCF4-4BDB-8085-4CA1B2F4A554}"/>
              </a:ext>
            </a:extLst>
          </p:cNvPr>
          <p:cNvSpPr/>
          <p:nvPr/>
        </p:nvSpPr>
        <p:spPr>
          <a:xfrm>
            <a:off x="5073047" y="505308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Multiplication Sign 76">
            <a:extLst>
              <a:ext uri="{FF2B5EF4-FFF2-40B4-BE49-F238E27FC236}">
                <a16:creationId xmlns:a16="http://schemas.microsoft.com/office/drawing/2014/main" id="{6C032152-57EC-4B56-AF99-76E2A45AADE8}"/>
              </a:ext>
            </a:extLst>
          </p:cNvPr>
          <p:cNvSpPr/>
          <p:nvPr/>
        </p:nvSpPr>
        <p:spPr>
          <a:xfrm>
            <a:off x="6901797" y="505308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Multiplication Sign 77">
            <a:extLst>
              <a:ext uri="{FF2B5EF4-FFF2-40B4-BE49-F238E27FC236}">
                <a16:creationId xmlns:a16="http://schemas.microsoft.com/office/drawing/2014/main" id="{D3E47180-715A-49A1-8C57-D3A294619C1C}"/>
              </a:ext>
            </a:extLst>
          </p:cNvPr>
          <p:cNvSpPr/>
          <p:nvPr/>
        </p:nvSpPr>
        <p:spPr>
          <a:xfrm>
            <a:off x="5986509" y="505308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Multiplication Sign 78">
            <a:extLst>
              <a:ext uri="{FF2B5EF4-FFF2-40B4-BE49-F238E27FC236}">
                <a16:creationId xmlns:a16="http://schemas.microsoft.com/office/drawing/2014/main" id="{D69CBEFD-94BA-44C0-A029-B2BE2748143B}"/>
              </a:ext>
            </a:extLst>
          </p:cNvPr>
          <p:cNvSpPr/>
          <p:nvPr/>
        </p:nvSpPr>
        <p:spPr>
          <a:xfrm>
            <a:off x="7817085" y="505308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Multiplication Sign 79">
            <a:extLst>
              <a:ext uri="{FF2B5EF4-FFF2-40B4-BE49-F238E27FC236}">
                <a16:creationId xmlns:a16="http://schemas.microsoft.com/office/drawing/2014/main" id="{3B62F649-F115-4749-A38B-46B37963FCE6}"/>
              </a:ext>
            </a:extLst>
          </p:cNvPr>
          <p:cNvSpPr/>
          <p:nvPr/>
        </p:nvSpPr>
        <p:spPr>
          <a:xfrm>
            <a:off x="8697901" y="505308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6F98BC2-4B26-44F1-80DD-977E7BEB1DE2}"/>
              </a:ext>
            </a:extLst>
          </p:cNvPr>
          <p:cNvSpPr/>
          <p:nvPr/>
        </p:nvSpPr>
        <p:spPr>
          <a:xfrm>
            <a:off x="370007" y="1958061"/>
            <a:ext cx="37305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*Multiples of 3</a:t>
            </a:r>
          </a:p>
        </p:txBody>
      </p:sp>
      <p:sp>
        <p:nvSpPr>
          <p:cNvPr id="83" name="Multiplication Sign 82">
            <a:extLst>
              <a:ext uri="{FF2B5EF4-FFF2-40B4-BE49-F238E27FC236}">
                <a16:creationId xmlns:a16="http://schemas.microsoft.com/office/drawing/2014/main" id="{088EFCB0-BB26-4C01-A172-470E4FD1164B}"/>
              </a:ext>
            </a:extLst>
          </p:cNvPr>
          <p:cNvSpPr/>
          <p:nvPr/>
        </p:nvSpPr>
        <p:spPr>
          <a:xfrm>
            <a:off x="6879407" y="892067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Multiplication Sign 83">
            <a:extLst>
              <a:ext uri="{FF2B5EF4-FFF2-40B4-BE49-F238E27FC236}">
                <a16:creationId xmlns:a16="http://schemas.microsoft.com/office/drawing/2014/main" id="{704014A7-BE98-4997-AE57-EBF75FB3A98B}"/>
              </a:ext>
            </a:extLst>
          </p:cNvPr>
          <p:cNvSpPr/>
          <p:nvPr/>
        </p:nvSpPr>
        <p:spPr>
          <a:xfrm>
            <a:off x="8244141" y="910541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Multiplication Sign 84">
            <a:extLst>
              <a:ext uri="{FF2B5EF4-FFF2-40B4-BE49-F238E27FC236}">
                <a16:creationId xmlns:a16="http://schemas.microsoft.com/office/drawing/2014/main" id="{EBA4233B-76FB-4BD9-8ED8-BF391F96378B}"/>
              </a:ext>
            </a:extLst>
          </p:cNvPr>
          <p:cNvSpPr/>
          <p:nvPr/>
        </p:nvSpPr>
        <p:spPr>
          <a:xfrm>
            <a:off x="5073763" y="1402052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Multiplication Sign 85">
            <a:extLst>
              <a:ext uri="{FF2B5EF4-FFF2-40B4-BE49-F238E27FC236}">
                <a16:creationId xmlns:a16="http://schemas.microsoft.com/office/drawing/2014/main" id="{4AE9C753-986C-485B-8D27-ADFD66773CED}"/>
              </a:ext>
            </a:extLst>
          </p:cNvPr>
          <p:cNvSpPr/>
          <p:nvPr/>
        </p:nvSpPr>
        <p:spPr>
          <a:xfrm>
            <a:off x="6453378" y="1349699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Multiplication Sign 86">
            <a:extLst>
              <a:ext uri="{FF2B5EF4-FFF2-40B4-BE49-F238E27FC236}">
                <a16:creationId xmlns:a16="http://schemas.microsoft.com/office/drawing/2014/main" id="{3AC96370-6613-4D92-8646-7BE4418D60E1}"/>
              </a:ext>
            </a:extLst>
          </p:cNvPr>
          <p:cNvSpPr/>
          <p:nvPr/>
        </p:nvSpPr>
        <p:spPr>
          <a:xfrm>
            <a:off x="7818112" y="1368173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Multiplication Sign 87">
            <a:extLst>
              <a:ext uri="{FF2B5EF4-FFF2-40B4-BE49-F238E27FC236}">
                <a16:creationId xmlns:a16="http://schemas.microsoft.com/office/drawing/2014/main" id="{FC0EB410-A9D9-4BB5-8933-AC792B82F71E}"/>
              </a:ext>
            </a:extLst>
          </p:cNvPr>
          <p:cNvSpPr/>
          <p:nvPr/>
        </p:nvSpPr>
        <p:spPr>
          <a:xfrm>
            <a:off x="5953552" y="1859226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Multiplication Sign 88">
            <a:extLst>
              <a:ext uri="{FF2B5EF4-FFF2-40B4-BE49-F238E27FC236}">
                <a16:creationId xmlns:a16="http://schemas.microsoft.com/office/drawing/2014/main" id="{A8DD79A3-4EE1-4C10-B834-82383279090B}"/>
              </a:ext>
            </a:extLst>
          </p:cNvPr>
          <p:cNvSpPr/>
          <p:nvPr/>
        </p:nvSpPr>
        <p:spPr>
          <a:xfrm>
            <a:off x="7333167" y="1806873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Multiplication Sign 89">
            <a:extLst>
              <a:ext uri="{FF2B5EF4-FFF2-40B4-BE49-F238E27FC236}">
                <a16:creationId xmlns:a16="http://schemas.microsoft.com/office/drawing/2014/main" id="{D6512485-0D22-4BC8-8E60-7719AE859B23}"/>
              </a:ext>
            </a:extLst>
          </p:cNvPr>
          <p:cNvSpPr/>
          <p:nvPr/>
        </p:nvSpPr>
        <p:spPr>
          <a:xfrm>
            <a:off x="8697901" y="1825347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Multiplication Sign 90">
            <a:extLst>
              <a:ext uri="{FF2B5EF4-FFF2-40B4-BE49-F238E27FC236}">
                <a16:creationId xmlns:a16="http://schemas.microsoft.com/office/drawing/2014/main" id="{BC4533C6-587D-41DC-AAC7-132272DC9E6F}"/>
              </a:ext>
            </a:extLst>
          </p:cNvPr>
          <p:cNvSpPr/>
          <p:nvPr/>
        </p:nvSpPr>
        <p:spPr>
          <a:xfrm>
            <a:off x="5522850" y="2303741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Multiplication Sign 91">
            <a:extLst>
              <a:ext uri="{FF2B5EF4-FFF2-40B4-BE49-F238E27FC236}">
                <a16:creationId xmlns:a16="http://schemas.microsoft.com/office/drawing/2014/main" id="{C575F834-7F8F-434C-A593-3ADE418B886C}"/>
              </a:ext>
            </a:extLst>
          </p:cNvPr>
          <p:cNvSpPr/>
          <p:nvPr/>
        </p:nvSpPr>
        <p:spPr>
          <a:xfrm>
            <a:off x="6902465" y="2251388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Multiplication Sign 92">
            <a:extLst>
              <a:ext uri="{FF2B5EF4-FFF2-40B4-BE49-F238E27FC236}">
                <a16:creationId xmlns:a16="http://schemas.microsoft.com/office/drawing/2014/main" id="{7F9FFCD6-F9B4-4EF2-AB52-CAEDD4DD909F}"/>
              </a:ext>
            </a:extLst>
          </p:cNvPr>
          <p:cNvSpPr/>
          <p:nvPr/>
        </p:nvSpPr>
        <p:spPr>
          <a:xfrm>
            <a:off x="8267199" y="2269862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Multiplication Sign 93">
            <a:extLst>
              <a:ext uri="{FF2B5EF4-FFF2-40B4-BE49-F238E27FC236}">
                <a16:creationId xmlns:a16="http://schemas.microsoft.com/office/drawing/2014/main" id="{D00552F5-A10B-4648-AC1C-DA4009025C22}"/>
              </a:ext>
            </a:extLst>
          </p:cNvPr>
          <p:cNvSpPr/>
          <p:nvPr/>
        </p:nvSpPr>
        <p:spPr>
          <a:xfrm>
            <a:off x="5059073" y="2792714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Multiplication Sign 94">
            <a:extLst>
              <a:ext uri="{FF2B5EF4-FFF2-40B4-BE49-F238E27FC236}">
                <a16:creationId xmlns:a16="http://schemas.microsoft.com/office/drawing/2014/main" id="{362D1DA8-967F-4CF8-8B38-CD35A4D2C5DF}"/>
              </a:ext>
            </a:extLst>
          </p:cNvPr>
          <p:cNvSpPr/>
          <p:nvPr/>
        </p:nvSpPr>
        <p:spPr>
          <a:xfrm>
            <a:off x="6438688" y="2740361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Multiplication Sign 95">
            <a:extLst>
              <a:ext uri="{FF2B5EF4-FFF2-40B4-BE49-F238E27FC236}">
                <a16:creationId xmlns:a16="http://schemas.microsoft.com/office/drawing/2014/main" id="{8DD22EDB-856E-4027-9CDA-4C9576225FAC}"/>
              </a:ext>
            </a:extLst>
          </p:cNvPr>
          <p:cNvSpPr/>
          <p:nvPr/>
        </p:nvSpPr>
        <p:spPr>
          <a:xfrm>
            <a:off x="7803422" y="2758835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Multiplication Sign 96">
            <a:extLst>
              <a:ext uri="{FF2B5EF4-FFF2-40B4-BE49-F238E27FC236}">
                <a16:creationId xmlns:a16="http://schemas.microsoft.com/office/drawing/2014/main" id="{17FD9027-313D-48C2-8ED6-4906F230EEA7}"/>
              </a:ext>
            </a:extLst>
          </p:cNvPr>
          <p:cNvSpPr/>
          <p:nvPr/>
        </p:nvSpPr>
        <p:spPr>
          <a:xfrm>
            <a:off x="4640923" y="3236732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Multiplication Sign 97">
            <a:extLst>
              <a:ext uri="{FF2B5EF4-FFF2-40B4-BE49-F238E27FC236}">
                <a16:creationId xmlns:a16="http://schemas.microsoft.com/office/drawing/2014/main" id="{F4438EC3-5BEF-4DC5-A583-0EABCCDBAC9A}"/>
              </a:ext>
            </a:extLst>
          </p:cNvPr>
          <p:cNvSpPr/>
          <p:nvPr/>
        </p:nvSpPr>
        <p:spPr>
          <a:xfrm>
            <a:off x="6020538" y="3184379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Multiplication Sign 98">
            <a:extLst>
              <a:ext uri="{FF2B5EF4-FFF2-40B4-BE49-F238E27FC236}">
                <a16:creationId xmlns:a16="http://schemas.microsoft.com/office/drawing/2014/main" id="{BB698695-B8EF-4835-BB16-C8089C700A85}"/>
              </a:ext>
            </a:extLst>
          </p:cNvPr>
          <p:cNvSpPr/>
          <p:nvPr/>
        </p:nvSpPr>
        <p:spPr>
          <a:xfrm>
            <a:off x="7385272" y="3202853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Multiplication Sign 99">
            <a:extLst>
              <a:ext uri="{FF2B5EF4-FFF2-40B4-BE49-F238E27FC236}">
                <a16:creationId xmlns:a16="http://schemas.microsoft.com/office/drawing/2014/main" id="{4268C707-57E1-4535-85F5-94BE73F88FE4}"/>
              </a:ext>
            </a:extLst>
          </p:cNvPr>
          <p:cNvSpPr/>
          <p:nvPr/>
        </p:nvSpPr>
        <p:spPr>
          <a:xfrm>
            <a:off x="5491913" y="3689665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Multiplication Sign 100">
            <a:extLst>
              <a:ext uri="{FF2B5EF4-FFF2-40B4-BE49-F238E27FC236}">
                <a16:creationId xmlns:a16="http://schemas.microsoft.com/office/drawing/2014/main" id="{7C57DACE-96FE-493E-974C-F7F19A783B2B}"/>
              </a:ext>
            </a:extLst>
          </p:cNvPr>
          <p:cNvSpPr/>
          <p:nvPr/>
        </p:nvSpPr>
        <p:spPr>
          <a:xfrm>
            <a:off x="6871528" y="3637312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Multiplication Sign 101">
            <a:extLst>
              <a:ext uri="{FF2B5EF4-FFF2-40B4-BE49-F238E27FC236}">
                <a16:creationId xmlns:a16="http://schemas.microsoft.com/office/drawing/2014/main" id="{7989EC71-2EAA-4ECF-A60F-11F7C9EDCA54}"/>
              </a:ext>
            </a:extLst>
          </p:cNvPr>
          <p:cNvSpPr/>
          <p:nvPr/>
        </p:nvSpPr>
        <p:spPr>
          <a:xfrm>
            <a:off x="8236262" y="3655786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Multiplication Sign 102">
            <a:extLst>
              <a:ext uri="{FF2B5EF4-FFF2-40B4-BE49-F238E27FC236}">
                <a16:creationId xmlns:a16="http://schemas.microsoft.com/office/drawing/2014/main" id="{5381573D-41D3-461D-8B17-832BE354403D}"/>
              </a:ext>
            </a:extLst>
          </p:cNvPr>
          <p:cNvSpPr/>
          <p:nvPr/>
        </p:nvSpPr>
        <p:spPr>
          <a:xfrm>
            <a:off x="5074790" y="4150189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Multiplication Sign 103">
            <a:extLst>
              <a:ext uri="{FF2B5EF4-FFF2-40B4-BE49-F238E27FC236}">
                <a16:creationId xmlns:a16="http://schemas.microsoft.com/office/drawing/2014/main" id="{C76C2BE6-6038-479B-A3AA-0D47E76FC799}"/>
              </a:ext>
            </a:extLst>
          </p:cNvPr>
          <p:cNvSpPr/>
          <p:nvPr/>
        </p:nvSpPr>
        <p:spPr>
          <a:xfrm>
            <a:off x="6454405" y="4097836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Multiplication Sign 104">
            <a:extLst>
              <a:ext uri="{FF2B5EF4-FFF2-40B4-BE49-F238E27FC236}">
                <a16:creationId xmlns:a16="http://schemas.microsoft.com/office/drawing/2014/main" id="{EE086CC2-120C-4B2D-B629-C7A643A1DAED}"/>
              </a:ext>
            </a:extLst>
          </p:cNvPr>
          <p:cNvSpPr/>
          <p:nvPr/>
        </p:nvSpPr>
        <p:spPr>
          <a:xfrm>
            <a:off x="7819139" y="4116310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Multiplication Sign 105">
            <a:extLst>
              <a:ext uri="{FF2B5EF4-FFF2-40B4-BE49-F238E27FC236}">
                <a16:creationId xmlns:a16="http://schemas.microsoft.com/office/drawing/2014/main" id="{1D1D0FB0-A981-43FD-AD4B-7DAF76351510}"/>
              </a:ext>
            </a:extLst>
          </p:cNvPr>
          <p:cNvSpPr/>
          <p:nvPr/>
        </p:nvSpPr>
        <p:spPr>
          <a:xfrm>
            <a:off x="4606894" y="4630642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Multiplication Sign 106">
            <a:extLst>
              <a:ext uri="{FF2B5EF4-FFF2-40B4-BE49-F238E27FC236}">
                <a16:creationId xmlns:a16="http://schemas.microsoft.com/office/drawing/2014/main" id="{ED1996DC-C3D8-4465-B560-335DAE63F76D}"/>
              </a:ext>
            </a:extLst>
          </p:cNvPr>
          <p:cNvSpPr/>
          <p:nvPr/>
        </p:nvSpPr>
        <p:spPr>
          <a:xfrm>
            <a:off x="5986509" y="4578289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Multiplication Sign 107">
            <a:extLst>
              <a:ext uri="{FF2B5EF4-FFF2-40B4-BE49-F238E27FC236}">
                <a16:creationId xmlns:a16="http://schemas.microsoft.com/office/drawing/2014/main" id="{2D6B0298-FC4E-4CBD-B029-4A9ECF574BE0}"/>
              </a:ext>
            </a:extLst>
          </p:cNvPr>
          <p:cNvSpPr/>
          <p:nvPr/>
        </p:nvSpPr>
        <p:spPr>
          <a:xfrm>
            <a:off x="7351243" y="4596763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Multiplication Sign 108">
            <a:extLst>
              <a:ext uri="{FF2B5EF4-FFF2-40B4-BE49-F238E27FC236}">
                <a16:creationId xmlns:a16="http://schemas.microsoft.com/office/drawing/2014/main" id="{F24B5F0C-2A3D-4AD9-8765-4B295D3F7F28}"/>
              </a:ext>
            </a:extLst>
          </p:cNvPr>
          <p:cNvSpPr/>
          <p:nvPr/>
        </p:nvSpPr>
        <p:spPr>
          <a:xfrm>
            <a:off x="5526637" y="5038900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Multiplication Sign 109">
            <a:extLst>
              <a:ext uri="{FF2B5EF4-FFF2-40B4-BE49-F238E27FC236}">
                <a16:creationId xmlns:a16="http://schemas.microsoft.com/office/drawing/2014/main" id="{11FBAF70-ED52-42D4-B1F0-8A55D56D7D6F}"/>
              </a:ext>
            </a:extLst>
          </p:cNvPr>
          <p:cNvSpPr/>
          <p:nvPr/>
        </p:nvSpPr>
        <p:spPr>
          <a:xfrm>
            <a:off x="6906252" y="4986547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Multiplication Sign 110">
            <a:extLst>
              <a:ext uri="{FF2B5EF4-FFF2-40B4-BE49-F238E27FC236}">
                <a16:creationId xmlns:a16="http://schemas.microsoft.com/office/drawing/2014/main" id="{9FC48A1D-6CF1-45C3-83C0-E55EB2FC501D}"/>
              </a:ext>
            </a:extLst>
          </p:cNvPr>
          <p:cNvSpPr/>
          <p:nvPr/>
        </p:nvSpPr>
        <p:spPr>
          <a:xfrm>
            <a:off x="8270986" y="5005021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Multiplication Sign 111">
            <a:extLst>
              <a:ext uri="{FF2B5EF4-FFF2-40B4-BE49-F238E27FC236}">
                <a16:creationId xmlns:a16="http://schemas.microsoft.com/office/drawing/2014/main" id="{808C831A-A1E0-4DF2-A864-B19EAE01B59D}"/>
              </a:ext>
            </a:extLst>
          </p:cNvPr>
          <p:cNvSpPr/>
          <p:nvPr/>
        </p:nvSpPr>
        <p:spPr>
          <a:xfrm>
            <a:off x="8697900" y="4592402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Multiplication Sign 112">
            <a:extLst>
              <a:ext uri="{FF2B5EF4-FFF2-40B4-BE49-F238E27FC236}">
                <a16:creationId xmlns:a16="http://schemas.microsoft.com/office/drawing/2014/main" id="{3B85F7D5-D838-4227-9B99-3304CF8F554A}"/>
              </a:ext>
            </a:extLst>
          </p:cNvPr>
          <p:cNvSpPr/>
          <p:nvPr/>
        </p:nvSpPr>
        <p:spPr>
          <a:xfrm>
            <a:off x="8684237" y="3236136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Multiplication Sign 113">
            <a:extLst>
              <a:ext uri="{FF2B5EF4-FFF2-40B4-BE49-F238E27FC236}">
                <a16:creationId xmlns:a16="http://schemas.microsoft.com/office/drawing/2014/main" id="{3D9E5180-651F-430D-B2E9-DB65D1C89E05}"/>
              </a:ext>
            </a:extLst>
          </p:cNvPr>
          <p:cNvSpPr/>
          <p:nvPr/>
        </p:nvSpPr>
        <p:spPr>
          <a:xfrm>
            <a:off x="4615403" y="1844030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0028760-F145-4CDA-83E7-30F7DBB16B63}"/>
              </a:ext>
            </a:extLst>
          </p:cNvPr>
          <p:cNvSpPr/>
          <p:nvPr/>
        </p:nvSpPr>
        <p:spPr>
          <a:xfrm>
            <a:off x="370007" y="2813524"/>
            <a:ext cx="37305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*Multiples of 5</a:t>
            </a:r>
          </a:p>
        </p:txBody>
      </p:sp>
      <p:sp>
        <p:nvSpPr>
          <p:cNvPr id="117" name="Multiplication Sign 116">
            <a:extLst>
              <a:ext uri="{FF2B5EF4-FFF2-40B4-BE49-F238E27FC236}">
                <a16:creationId xmlns:a16="http://schemas.microsoft.com/office/drawing/2014/main" id="{66FB142D-64B5-4CBE-906B-040627B23EE8}"/>
              </a:ext>
            </a:extLst>
          </p:cNvPr>
          <p:cNvSpPr/>
          <p:nvPr/>
        </p:nvSpPr>
        <p:spPr>
          <a:xfrm>
            <a:off x="8691069" y="901301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Multiplication Sign 117">
            <a:extLst>
              <a:ext uri="{FF2B5EF4-FFF2-40B4-BE49-F238E27FC236}">
                <a16:creationId xmlns:a16="http://schemas.microsoft.com/office/drawing/2014/main" id="{C41437C7-A21C-4DE5-8129-5148D263417B}"/>
              </a:ext>
            </a:extLst>
          </p:cNvPr>
          <p:cNvSpPr/>
          <p:nvPr/>
        </p:nvSpPr>
        <p:spPr>
          <a:xfrm>
            <a:off x="6460209" y="1362314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9" name="Multiplication Sign 118">
            <a:extLst>
              <a:ext uri="{FF2B5EF4-FFF2-40B4-BE49-F238E27FC236}">
                <a16:creationId xmlns:a16="http://schemas.microsoft.com/office/drawing/2014/main" id="{FABC8AAD-08EB-4E72-A097-96254AAAD317}"/>
              </a:ext>
            </a:extLst>
          </p:cNvPr>
          <p:cNvSpPr/>
          <p:nvPr/>
        </p:nvSpPr>
        <p:spPr>
          <a:xfrm>
            <a:off x="8678208" y="1381238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0" name="Multiplication Sign 119">
            <a:extLst>
              <a:ext uri="{FF2B5EF4-FFF2-40B4-BE49-F238E27FC236}">
                <a16:creationId xmlns:a16="http://schemas.microsoft.com/office/drawing/2014/main" id="{CF5B7980-9561-4929-A82B-555BA24211FC}"/>
              </a:ext>
            </a:extLst>
          </p:cNvPr>
          <p:cNvSpPr/>
          <p:nvPr/>
        </p:nvSpPr>
        <p:spPr>
          <a:xfrm>
            <a:off x="6434772" y="1807677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1" name="Multiplication Sign 120">
            <a:extLst>
              <a:ext uri="{FF2B5EF4-FFF2-40B4-BE49-F238E27FC236}">
                <a16:creationId xmlns:a16="http://schemas.microsoft.com/office/drawing/2014/main" id="{122AEC9A-F4F9-4ECD-885D-080E43FAACF9}"/>
              </a:ext>
            </a:extLst>
          </p:cNvPr>
          <p:cNvSpPr/>
          <p:nvPr/>
        </p:nvSpPr>
        <p:spPr>
          <a:xfrm>
            <a:off x="8710761" y="1817406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Multiplication Sign 121">
            <a:extLst>
              <a:ext uri="{FF2B5EF4-FFF2-40B4-BE49-F238E27FC236}">
                <a16:creationId xmlns:a16="http://schemas.microsoft.com/office/drawing/2014/main" id="{5D5A2C9B-2257-4707-A7F2-3E7A832E4BA7}"/>
              </a:ext>
            </a:extLst>
          </p:cNvPr>
          <p:cNvSpPr/>
          <p:nvPr/>
        </p:nvSpPr>
        <p:spPr>
          <a:xfrm>
            <a:off x="6479901" y="2278419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3" name="Multiplication Sign 122">
            <a:extLst>
              <a:ext uri="{FF2B5EF4-FFF2-40B4-BE49-F238E27FC236}">
                <a16:creationId xmlns:a16="http://schemas.microsoft.com/office/drawing/2014/main" id="{1CF9D67E-1395-44B8-95E8-84FCC797B1B9}"/>
              </a:ext>
            </a:extLst>
          </p:cNvPr>
          <p:cNvSpPr/>
          <p:nvPr/>
        </p:nvSpPr>
        <p:spPr>
          <a:xfrm>
            <a:off x="8697900" y="2297343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4" name="Multiplication Sign 123">
            <a:extLst>
              <a:ext uri="{FF2B5EF4-FFF2-40B4-BE49-F238E27FC236}">
                <a16:creationId xmlns:a16="http://schemas.microsoft.com/office/drawing/2014/main" id="{7830C0D9-6C28-490D-8A0E-01A8BD9100F6}"/>
              </a:ext>
            </a:extLst>
          </p:cNvPr>
          <p:cNvSpPr/>
          <p:nvPr/>
        </p:nvSpPr>
        <p:spPr>
          <a:xfrm>
            <a:off x="6426028" y="2739683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5" name="Multiplication Sign 124">
            <a:extLst>
              <a:ext uri="{FF2B5EF4-FFF2-40B4-BE49-F238E27FC236}">
                <a16:creationId xmlns:a16="http://schemas.microsoft.com/office/drawing/2014/main" id="{3DE3A1F5-E040-4086-8786-9F6BFDECEA7B}"/>
              </a:ext>
            </a:extLst>
          </p:cNvPr>
          <p:cNvSpPr/>
          <p:nvPr/>
        </p:nvSpPr>
        <p:spPr>
          <a:xfrm>
            <a:off x="8702017" y="2749412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Multiplication Sign 125">
            <a:extLst>
              <a:ext uri="{FF2B5EF4-FFF2-40B4-BE49-F238E27FC236}">
                <a16:creationId xmlns:a16="http://schemas.microsoft.com/office/drawing/2014/main" id="{F7423562-20FB-4548-B109-0034778F4025}"/>
              </a:ext>
            </a:extLst>
          </p:cNvPr>
          <p:cNvSpPr/>
          <p:nvPr/>
        </p:nvSpPr>
        <p:spPr>
          <a:xfrm>
            <a:off x="6471157" y="3210425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7" name="Multiplication Sign 126">
            <a:extLst>
              <a:ext uri="{FF2B5EF4-FFF2-40B4-BE49-F238E27FC236}">
                <a16:creationId xmlns:a16="http://schemas.microsoft.com/office/drawing/2014/main" id="{D5EFD718-6209-4246-9089-E98E55CA106F}"/>
              </a:ext>
            </a:extLst>
          </p:cNvPr>
          <p:cNvSpPr/>
          <p:nvPr/>
        </p:nvSpPr>
        <p:spPr>
          <a:xfrm>
            <a:off x="8689156" y="3229349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8" name="Multiplication Sign 127">
            <a:extLst>
              <a:ext uri="{FF2B5EF4-FFF2-40B4-BE49-F238E27FC236}">
                <a16:creationId xmlns:a16="http://schemas.microsoft.com/office/drawing/2014/main" id="{B138A583-E36F-4E60-ADD9-3F6834E47405}"/>
              </a:ext>
            </a:extLst>
          </p:cNvPr>
          <p:cNvSpPr/>
          <p:nvPr/>
        </p:nvSpPr>
        <p:spPr>
          <a:xfrm>
            <a:off x="6403330" y="3644605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9" name="Multiplication Sign 128">
            <a:extLst>
              <a:ext uri="{FF2B5EF4-FFF2-40B4-BE49-F238E27FC236}">
                <a16:creationId xmlns:a16="http://schemas.microsoft.com/office/drawing/2014/main" id="{3EF4A01C-C2B5-4EB5-B639-4CA706AF0C20}"/>
              </a:ext>
            </a:extLst>
          </p:cNvPr>
          <p:cNvSpPr/>
          <p:nvPr/>
        </p:nvSpPr>
        <p:spPr>
          <a:xfrm>
            <a:off x="8679319" y="3654334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Multiplication Sign 129">
            <a:extLst>
              <a:ext uri="{FF2B5EF4-FFF2-40B4-BE49-F238E27FC236}">
                <a16:creationId xmlns:a16="http://schemas.microsoft.com/office/drawing/2014/main" id="{155B3105-548A-4F3C-88E1-C2DBFAA92F81}"/>
              </a:ext>
            </a:extLst>
          </p:cNvPr>
          <p:cNvSpPr/>
          <p:nvPr/>
        </p:nvSpPr>
        <p:spPr>
          <a:xfrm>
            <a:off x="6448459" y="4115347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1" name="Multiplication Sign 130">
            <a:extLst>
              <a:ext uri="{FF2B5EF4-FFF2-40B4-BE49-F238E27FC236}">
                <a16:creationId xmlns:a16="http://schemas.microsoft.com/office/drawing/2014/main" id="{5DE3B57B-D072-4E4D-B9B0-6095A24B2BDE}"/>
              </a:ext>
            </a:extLst>
          </p:cNvPr>
          <p:cNvSpPr/>
          <p:nvPr/>
        </p:nvSpPr>
        <p:spPr>
          <a:xfrm>
            <a:off x="8666458" y="4134271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2" name="Multiplication Sign 131">
            <a:extLst>
              <a:ext uri="{FF2B5EF4-FFF2-40B4-BE49-F238E27FC236}">
                <a16:creationId xmlns:a16="http://schemas.microsoft.com/office/drawing/2014/main" id="{3CEAB7F7-BB64-4FB0-9674-060DE6847ACA}"/>
              </a:ext>
            </a:extLst>
          </p:cNvPr>
          <p:cNvSpPr/>
          <p:nvPr/>
        </p:nvSpPr>
        <p:spPr>
          <a:xfrm>
            <a:off x="6415080" y="4568478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3" name="Multiplication Sign 132">
            <a:extLst>
              <a:ext uri="{FF2B5EF4-FFF2-40B4-BE49-F238E27FC236}">
                <a16:creationId xmlns:a16="http://schemas.microsoft.com/office/drawing/2014/main" id="{68D2E460-C9EB-4926-BCA7-71F5D2BCAA96}"/>
              </a:ext>
            </a:extLst>
          </p:cNvPr>
          <p:cNvSpPr/>
          <p:nvPr/>
        </p:nvSpPr>
        <p:spPr>
          <a:xfrm>
            <a:off x="8691069" y="4578207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Multiplication Sign 133">
            <a:extLst>
              <a:ext uri="{FF2B5EF4-FFF2-40B4-BE49-F238E27FC236}">
                <a16:creationId xmlns:a16="http://schemas.microsoft.com/office/drawing/2014/main" id="{55B9CE66-DD21-4F98-B1D1-6D584B334D12}"/>
              </a:ext>
            </a:extLst>
          </p:cNvPr>
          <p:cNvSpPr/>
          <p:nvPr/>
        </p:nvSpPr>
        <p:spPr>
          <a:xfrm>
            <a:off x="6460209" y="5039220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5" name="Multiplication Sign 134">
            <a:extLst>
              <a:ext uri="{FF2B5EF4-FFF2-40B4-BE49-F238E27FC236}">
                <a16:creationId xmlns:a16="http://schemas.microsoft.com/office/drawing/2014/main" id="{22F3CD88-A5DF-4BBF-B3D8-ABEB24970ED5}"/>
              </a:ext>
            </a:extLst>
          </p:cNvPr>
          <p:cNvSpPr/>
          <p:nvPr/>
        </p:nvSpPr>
        <p:spPr>
          <a:xfrm>
            <a:off x="8678208" y="5058144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2226DE3-E498-4104-937B-7EE0A4E93A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22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93"/>
    </mc:Choice>
    <mc:Fallback>
      <p:transition spd="slow" advTm="14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DFA27E-4DBD-4495-94FF-397BE978C7EC}"/>
              </a:ext>
            </a:extLst>
          </p:cNvPr>
          <p:cNvSpPr/>
          <p:nvPr/>
        </p:nvSpPr>
        <p:spPr>
          <a:xfrm>
            <a:off x="0" y="5762625"/>
            <a:ext cx="12192000" cy="1095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F3BD43-DC64-4D36-B138-9C71C5866192}"/>
              </a:ext>
            </a:extLst>
          </p:cNvPr>
          <p:cNvSpPr/>
          <p:nvPr/>
        </p:nvSpPr>
        <p:spPr>
          <a:xfrm>
            <a:off x="49569" y="5848647"/>
            <a:ext cx="5186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 Numbers.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1AC990-7328-46D2-AB5C-1DE4AFF5F098}"/>
              </a:ext>
            </a:extLst>
          </p:cNvPr>
          <p:cNvSpPr/>
          <p:nvPr/>
        </p:nvSpPr>
        <p:spPr>
          <a:xfrm>
            <a:off x="-62891" y="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 numbers to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 descr="HE1816991 - Dry-Wipe 100-Square Board - Teacher's Display | Hope Education">
            <a:extLst>
              <a:ext uri="{FF2B5EF4-FFF2-40B4-BE49-F238E27FC236}">
                <a16:creationId xmlns:a16="http://schemas.microsoft.com/office/drawing/2014/main" id="{B3BE7682-234D-43BE-BAAB-C849C073698B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0296" y="848794"/>
            <a:ext cx="4849902" cy="4827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1FF638-D6C8-4993-8F53-0E810DEE6C7E}"/>
              </a:ext>
            </a:extLst>
          </p:cNvPr>
          <p:cNvSpPr/>
          <p:nvPr/>
        </p:nvSpPr>
        <p:spPr>
          <a:xfrm>
            <a:off x="333448" y="1111954"/>
            <a:ext cx="37305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*Multiples of 2</a:t>
            </a:r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475F3DE-7250-48C2-86D7-382DF2D42C50}"/>
              </a:ext>
            </a:extLst>
          </p:cNvPr>
          <p:cNvSpPr/>
          <p:nvPr/>
        </p:nvSpPr>
        <p:spPr>
          <a:xfrm>
            <a:off x="5974672" y="923330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id="{40FC1836-17E3-43E9-A62F-92B677645215}"/>
              </a:ext>
            </a:extLst>
          </p:cNvPr>
          <p:cNvSpPr/>
          <p:nvPr/>
        </p:nvSpPr>
        <p:spPr>
          <a:xfrm>
            <a:off x="5059384" y="1372187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51F58491-608A-4AF9-B19D-75ECCF126FEC}"/>
              </a:ext>
            </a:extLst>
          </p:cNvPr>
          <p:cNvSpPr/>
          <p:nvPr/>
        </p:nvSpPr>
        <p:spPr>
          <a:xfrm>
            <a:off x="7789268" y="896539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6D319D8A-D8B9-485F-9DDA-362E38149A42}"/>
              </a:ext>
            </a:extLst>
          </p:cNvPr>
          <p:cNvSpPr/>
          <p:nvPr/>
        </p:nvSpPr>
        <p:spPr>
          <a:xfrm>
            <a:off x="6888134" y="1372187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67B99663-B9CD-4DAE-9DC5-FB2C2D65D4D8}"/>
              </a:ext>
            </a:extLst>
          </p:cNvPr>
          <p:cNvSpPr/>
          <p:nvPr/>
        </p:nvSpPr>
        <p:spPr>
          <a:xfrm>
            <a:off x="5972846" y="1372187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0AE0AB46-8B84-44CC-9FBD-01E9316A9AC8}"/>
              </a:ext>
            </a:extLst>
          </p:cNvPr>
          <p:cNvSpPr/>
          <p:nvPr/>
        </p:nvSpPr>
        <p:spPr>
          <a:xfrm>
            <a:off x="8684238" y="896539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14D6AFA4-9CAD-408C-84E8-DA939DDDC877}"/>
              </a:ext>
            </a:extLst>
          </p:cNvPr>
          <p:cNvSpPr/>
          <p:nvPr/>
        </p:nvSpPr>
        <p:spPr>
          <a:xfrm>
            <a:off x="6881970" y="896539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F13672DB-CCA2-499C-9290-D17A73238F64}"/>
              </a:ext>
            </a:extLst>
          </p:cNvPr>
          <p:cNvSpPr/>
          <p:nvPr/>
        </p:nvSpPr>
        <p:spPr>
          <a:xfrm>
            <a:off x="7803422" y="1372187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F1CA4A57-8CED-40B3-B613-2AA992224714}"/>
              </a:ext>
            </a:extLst>
          </p:cNvPr>
          <p:cNvSpPr/>
          <p:nvPr/>
        </p:nvSpPr>
        <p:spPr>
          <a:xfrm>
            <a:off x="8684238" y="1372187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F82F6D11-BA4A-45E9-B412-563D7E396AD9}"/>
              </a:ext>
            </a:extLst>
          </p:cNvPr>
          <p:cNvSpPr/>
          <p:nvPr/>
        </p:nvSpPr>
        <p:spPr>
          <a:xfrm>
            <a:off x="5059384" y="230116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Multiplication Sign 41">
            <a:extLst>
              <a:ext uri="{FF2B5EF4-FFF2-40B4-BE49-F238E27FC236}">
                <a16:creationId xmlns:a16="http://schemas.microsoft.com/office/drawing/2014/main" id="{3DF5E1CB-BD2A-4E37-BAFD-98676E96EAB6}"/>
              </a:ext>
            </a:extLst>
          </p:cNvPr>
          <p:cNvSpPr/>
          <p:nvPr/>
        </p:nvSpPr>
        <p:spPr>
          <a:xfrm>
            <a:off x="6888134" y="230116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Multiplication Sign 42">
            <a:extLst>
              <a:ext uri="{FF2B5EF4-FFF2-40B4-BE49-F238E27FC236}">
                <a16:creationId xmlns:a16="http://schemas.microsoft.com/office/drawing/2014/main" id="{94E81151-A4EA-4850-A4C7-D45D2BD72C04}"/>
              </a:ext>
            </a:extLst>
          </p:cNvPr>
          <p:cNvSpPr/>
          <p:nvPr/>
        </p:nvSpPr>
        <p:spPr>
          <a:xfrm>
            <a:off x="5972846" y="230116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68E903BF-00B1-453F-9661-E97721E7B1F2}"/>
              </a:ext>
            </a:extLst>
          </p:cNvPr>
          <p:cNvSpPr/>
          <p:nvPr/>
        </p:nvSpPr>
        <p:spPr>
          <a:xfrm>
            <a:off x="7803422" y="230116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Multiplication Sign 44">
            <a:extLst>
              <a:ext uri="{FF2B5EF4-FFF2-40B4-BE49-F238E27FC236}">
                <a16:creationId xmlns:a16="http://schemas.microsoft.com/office/drawing/2014/main" id="{463C3192-98C1-44EB-9B60-9A4AFA6E024F}"/>
              </a:ext>
            </a:extLst>
          </p:cNvPr>
          <p:cNvSpPr/>
          <p:nvPr/>
        </p:nvSpPr>
        <p:spPr>
          <a:xfrm>
            <a:off x="8684238" y="230116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Multiplication Sign 45">
            <a:extLst>
              <a:ext uri="{FF2B5EF4-FFF2-40B4-BE49-F238E27FC236}">
                <a16:creationId xmlns:a16="http://schemas.microsoft.com/office/drawing/2014/main" id="{4398E607-9249-4595-A458-0551D5FE7420}"/>
              </a:ext>
            </a:extLst>
          </p:cNvPr>
          <p:cNvSpPr/>
          <p:nvPr/>
        </p:nvSpPr>
        <p:spPr>
          <a:xfrm>
            <a:off x="5073047" y="182104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Multiplication Sign 46">
            <a:extLst>
              <a:ext uri="{FF2B5EF4-FFF2-40B4-BE49-F238E27FC236}">
                <a16:creationId xmlns:a16="http://schemas.microsoft.com/office/drawing/2014/main" id="{A4205C11-1B1E-4EBF-91E7-7BDEC318AC1D}"/>
              </a:ext>
            </a:extLst>
          </p:cNvPr>
          <p:cNvSpPr/>
          <p:nvPr/>
        </p:nvSpPr>
        <p:spPr>
          <a:xfrm>
            <a:off x="6901797" y="182104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Multiplication Sign 47">
            <a:extLst>
              <a:ext uri="{FF2B5EF4-FFF2-40B4-BE49-F238E27FC236}">
                <a16:creationId xmlns:a16="http://schemas.microsoft.com/office/drawing/2014/main" id="{E10C589C-C17E-4204-931E-4208A91F4605}"/>
              </a:ext>
            </a:extLst>
          </p:cNvPr>
          <p:cNvSpPr/>
          <p:nvPr/>
        </p:nvSpPr>
        <p:spPr>
          <a:xfrm>
            <a:off x="5986509" y="182104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Multiplication Sign 48">
            <a:extLst>
              <a:ext uri="{FF2B5EF4-FFF2-40B4-BE49-F238E27FC236}">
                <a16:creationId xmlns:a16="http://schemas.microsoft.com/office/drawing/2014/main" id="{918426D2-19B0-4C14-A7CE-814C4DBF49BD}"/>
              </a:ext>
            </a:extLst>
          </p:cNvPr>
          <p:cNvSpPr/>
          <p:nvPr/>
        </p:nvSpPr>
        <p:spPr>
          <a:xfrm>
            <a:off x="7817085" y="182104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Multiplication Sign 49">
            <a:extLst>
              <a:ext uri="{FF2B5EF4-FFF2-40B4-BE49-F238E27FC236}">
                <a16:creationId xmlns:a16="http://schemas.microsoft.com/office/drawing/2014/main" id="{23579B86-8F68-455C-8BDE-73417779A2E0}"/>
              </a:ext>
            </a:extLst>
          </p:cNvPr>
          <p:cNvSpPr/>
          <p:nvPr/>
        </p:nvSpPr>
        <p:spPr>
          <a:xfrm>
            <a:off x="8697901" y="182104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Multiplication Sign 50">
            <a:extLst>
              <a:ext uri="{FF2B5EF4-FFF2-40B4-BE49-F238E27FC236}">
                <a16:creationId xmlns:a16="http://schemas.microsoft.com/office/drawing/2014/main" id="{E043BF0B-56D5-4A46-93DB-D80E39DF6CEF}"/>
              </a:ext>
            </a:extLst>
          </p:cNvPr>
          <p:cNvSpPr/>
          <p:nvPr/>
        </p:nvSpPr>
        <p:spPr>
          <a:xfrm>
            <a:off x="5059384" y="275989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Multiplication Sign 51">
            <a:extLst>
              <a:ext uri="{FF2B5EF4-FFF2-40B4-BE49-F238E27FC236}">
                <a16:creationId xmlns:a16="http://schemas.microsoft.com/office/drawing/2014/main" id="{0699244B-4E73-4E1A-BD0A-A395D899DB92}"/>
              </a:ext>
            </a:extLst>
          </p:cNvPr>
          <p:cNvSpPr/>
          <p:nvPr/>
        </p:nvSpPr>
        <p:spPr>
          <a:xfrm>
            <a:off x="6888134" y="275989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Multiplication Sign 52">
            <a:extLst>
              <a:ext uri="{FF2B5EF4-FFF2-40B4-BE49-F238E27FC236}">
                <a16:creationId xmlns:a16="http://schemas.microsoft.com/office/drawing/2014/main" id="{37650941-EEC2-41C1-BFFC-5AD86E535CD8}"/>
              </a:ext>
            </a:extLst>
          </p:cNvPr>
          <p:cNvSpPr/>
          <p:nvPr/>
        </p:nvSpPr>
        <p:spPr>
          <a:xfrm>
            <a:off x="5972846" y="275989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Multiplication Sign 53">
            <a:extLst>
              <a:ext uri="{FF2B5EF4-FFF2-40B4-BE49-F238E27FC236}">
                <a16:creationId xmlns:a16="http://schemas.microsoft.com/office/drawing/2014/main" id="{3F5E682C-8E5F-400F-AF69-14880009CFD0}"/>
              </a:ext>
            </a:extLst>
          </p:cNvPr>
          <p:cNvSpPr/>
          <p:nvPr/>
        </p:nvSpPr>
        <p:spPr>
          <a:xfrm>
            <a:off x="7803422" y="275989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Multiplication Sign 54">
            <a:extLst>
              <a:ext uri="{FF2B5EF4-FFF2-40B4-BE49-F238E27FC236}">
                <a16:creationId xmlns:a16="http://schemas.microsoft.com/office/drawing/2014/main" id="{9C82C9ED-5147-4CE9-B9F0-20F31606C422}"/>
              </a:ext>
            </a:extLst>
          </p:cNvPr>
          <p:cNvSpPr/>
          <p:nvPr/>
        </p:nvSpPr>
        <p:spPr>
          <a:xfrm>
            <a:off x="8684238" y="275989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Multiplication Sign 55">
            <a:extLst>
              <a:ext uri="{FF2B5EF4-FFF2-40B4-BE49-F238E27FC236}">
                <a16:creationId xmlns:a16="http://schemas.microsoft.com/office/drawing/2014/main" id="{A9FD6416-F4C9-4DAF-94F9-64BD2A2BFCD2}"/>
              </a:ext>
            </a:extLst>
          </p:cNvPr>
          <p:cNvSpPr/>
          <p:nvPr/>
        </p:nvSpPr>
        <p:spPr>
          <a:xfrm>
            <a:off x="5059384" y="321929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Multiplication Sign 56">
            <a:extLst>
              <a:ext uri="{FF2B5EF4-FFF2-40B4-BE49-F238E27FC236}">
                <a16:creationId xmlns:a16="http://schemas.microsoft.com/office/drawing/2014/main" id="{4F7B7007-BD01-455A-9906-8EF76BC7474C}"/>
              </a:ext>
            </a:extLst>
          </p:cNvPr>
          <p:cNvSpPr/>
          <p:nvPr/>
        </p:nvSpPr>
        <p:spPr>
          <a:xfrm>
            <a:off x="6888134" y="321929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Multiplication Sign 57">
            <a:extLst>
              <a:ext uri="{FF2B5EF4-FFF2-40B4-BE49-F238E27FC236}">
                <a16:creationId xmlns:a16="http://schemas.microsoft.com/office/drawing/2014/main" id="{E17E0A98-3389-48DE-9F3A-6E6C9C4408DC}"/>
              </a:ext>
            </a:extLst>
          </p:cNvPr>
          <p:cNvSpPr/>
          <p:nvPr/>
        </p:nvSpPr>
        <p:spPr>
          <a:xfrm>
            <a:off x="5972846" y="321929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Multiplication Sign 58">
            <a:extLst>
              <a:ext uri="{FF2B5EF4-FFF2-40B4-BE49-F238E27FC236}">
                <a16:creationId xmlns:a16="http://schemas.microsoft.com/office/drawing/2014/main" id="{DF660384-36AD-4746-86BB-E8B80F301E24}"/>
              </a:ext>
            </a:extLst>
          </p:cNvPr>
          <p:cNvSpPr/>
          <p:nvPr/>
        </p:nvSpPr>
        <p:spPr>
          <a:xfrm>
            <a:off x="7803422" y="321929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Multiplication Sign 59">
            <a:extLst>
              <a:ext uri="{FF2B5EF4-FFF2-40B4-BE49-F238E27FC236}">
                <a16:creationId xmlns:a16="http://schemas.microsoft.com/office/drawing/2014/main" id="{B1717E91-5AB4-4A8F-822D-BD641E17A436}"/>
              </a:ext>
            </a:extLst>
          </p:cNvPr>
          <p:cNvSpPr/>
          <p:nvPr/>
        </p:nvSpPr>
        <p:spPr>
          <a:xfrm>
            <a:off x="8684238" y="321929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Multiplication Sign 60">
            <a:extLst>
              <a:ext uri="{FF2B5EF4-FFF2-40B4-BE49-F238E27FC236}">
                <a16:creationId xmlns:a16="http://schemas.microsoft.com/office/drawing/2014/main" id="{55F229C4-EF1F-4560-B03D-EFB5877C890C}"/>
              </a:ext>
            </a:extLst>
          </p:cNvPr>
          <p:cNvSpPr/>
          <p:nvPr/>
        </p:nvSpPr>
        <p:spPr>
          <a:xfrm>
            <a:off x="5059384" y="367247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Multiplication Sign 61">
            <a:extLst>
              <a:ext uri="{FF2B5EF4-FFF2-40B4-BE49-F238E27FC236}">
                <a16:creationId xmlns:a16="http://schemas.microsoft.com/office/drawing/2014/main" id="{18E44F9D-D3CC-4292-BC87-57FD2BE18C1B}"/>
              </a:ext>
            </a:extLst>
          </p:cNvPr>
          <p:cNvSpPr/>
          <p:nvPr/>
        </p:nvSpPr>
        <p:spPr>
          <a:xfrm>
            <a:off x="6888134" y="367247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Multiplication Sign 62">
            <a:extLst>
              <a:ext uri="{FF2B5EF4-FFF2-40B4-BE49-F238E27FC236}">
                <a16:creationId xmlns:a16="http://schemas.microsoft.com/office/drawing/2014/main" id="{C4472EEF-868D-4169-88E4-1CA84C7707F4}"/>
              </a:ext>
            </a:extLst>
          </p:cNvPr>
          <p:cNvSpPr/>
          <p:nvPr/>
        </p:nvSpPr>
        <p:spPr>
          <a:xfrm>
            <a:off x="5972846" y="367247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Multiplication Sign 63">
            <a:extLst>
              <a:ext uri="{FF2B5EF4-FFF2-40B4-BE49-F238E27FC236}">
                <a16:creationId xmlns:a16="http://schemas.microsoft.com/office/drawing/2014/main" id="{7465B813-FD74-47D0-AB1A-0330F9D5DC30}"/>
              </a:ext>
            </a:extLst>
          </p:cNvPr>
          <p:cNvSpPr/>
          <p:nvPr/>
        </p:nvSpPr>
        <p:spPr>
          <a:xfrm>
            <a:off x="7803422" y="367247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Multiplication Sign 64">
            <a:extLst>
              <a:ext uri="{FF2B5EF4-FFF2-40B4-BE49-F238E27FC236}">
                <a16:creationId xmlns:a16="http://schemas.microsoft.com/office/drawing/2014/main" id="{CAB07AEA-C24C-4706-88B4-C8E83374A671}"/>
              </a:ext>
            </a:extLst>
          </p:cNvPr>
          <p:cNvSpPr/>
          <p:nvPr/>
        </p:nvSpPr>
        <p:spPr>
          <a:xfrm>
            <a:off x="8684238" y="3672476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Multiplication Sign 65">
            <a:extLst>
              <a:ext uri="{FF2B5EF4-FFF2-40B4-BE49-F238E27FC236}">
                <a16:creationId xmlns:a16="http://schemas.microsoft.com/office/drawing/2014/main" id="{BE47931C-188D-4079-A009-38BCD3559F36}"/>
              </a:ext>
            </a:extLst>
          </p:cNvPr>
          <p:cNvSpPr/>
          <p:nvPr/>
        </p:nvSpPr>
        <p:spPr>
          <a:xfrm>
            <a:off x="5073047" y="4131878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Multiplication Sign 66">
            <a:extLst>
              <a:ext uri="{FF2B5EF4-FFF2-40B4-BE49-F238E27FC236}">
                <a16:creationId xmlns:a16="http://schemas.microsoft.com/office/drawing/2014/main" id="{4C71CB0D-53FA-4CCC-A7B8-5E575D994EAD}"/>
              </a:ext>
            </a:extLst>
          </p:cNvPr>
          <p:cNvSpPr/>
          <p:nvPr/>
        </p:nvSpPr>
        <p:spPr>
          <a:xfrm>
            <a:off x="6901797" y="4131878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Multiplication Sign 67">
            <a:extLst>
              <a:ext uri="{FF2B5EF4-FFF2-40B4-BE49-F238E27FC236}">
                <a16:creationId xmlns:a16="http://schemas.microsoft.com/office/drawing/2014/main" id="{4F312DB1-A5F7-4E96-9E1E-6AC3CD931E8E}"/>
              </a:ext>
            </a:extLst>
          </p:cNvPr>
          <p:cNvSpPr/>
          <p:nvPr/>
        </p:nvSpPr>
        <p:spPr>
          <a:xfrm>
            <a:off x="5986509" y="4131878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Multiplication Sign 68">
            <a:extLst>
              <a:ext uri="{FF2B5EF4-FFF2-40B4-BE49-F238E27FC236}">
                <a16:creationId xmlns:a16="http://schemas.microsoft.com/office/drawing/2014/main" id="{AD33F0A1-EE0B-4983-A256-87A3AB0AB520}"/>
              </a:ext>
            </a:extLst>
          </p:cNvPr>
          <p:cNvSpPr/>
          <p:nvPr/>
        </p:nvSpPr>
        <p:spPr>
          <a:xfrm>
            <a:off x="7817085" y="4131878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Multiplication Sign 69">
            <a:extLst>
              <a:ext uri="{FF2B5EF4-FFF2-40B4-BE49-F238E27FC236}">
                <a16:creationId xmlns:a16="http://schemas.microsoft.com/office/drawing/2014/main" id="{D8C81DEE-0A22-46AF-AEF1-296C741E4982}"/>
              </a:ext>
            </a:extLst>
          </p:cNvPr>
          <p:cNvSpPr/>
          <p:nvPr/>
        </p:nvSpPr>
        <p:spPr>
          <a:xfrm>
            <a:off x="8697901" y="4131878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Multiplication Sign 70">
            <a:extLst>
              <a:ext uri="{FF2B5EF4-FFF2-40B4-BE49-F238E27FC236}">
                <a16:creationId xmlns:a16="http://schemas.microsoft.com/office/drawing/2014/main" id="{263FFCDE-2CAF-4D50-B74D-B527A89B79C6}"/>
              </a:ext>
            </a:extLst>
          </p:cNvPr>
          <p:cNvSpPr/>
          <p:nvPr/>
        </p:nvSpPr>
        <p:spPr>
          <a:xfrm>
            <a:off x="5073047" y="4592402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Multiplication Sign 71">
            <a:extLst>
              <a:ext uri="{FF2B5EF4-FFF2-40B4-BE49-F238E27FC236}">
                <a16:creationId xmlns:a16="http://schemas.microsoft.com/office/drawing/2014/main" id="{1472FD39-EF50-497A-BC07-2CD8A51F2161}"/>
              </a:ext>
            </a:extLst>
          </p:cNvPr>
          <p:cNvSpPr/>
          <p:nvPr/>
        </p:nvSpPr>
        <p:spPr>
          <a:xfrm>
            <a:off x="6901797" y="4592402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Multiplication Sign 72">
            <a:extLst>
              <a:ext uri="{FF2B5EF4-FFF2-40B4-BE49-F238E27FC236}">
                <a16:creationId xmlns:a16="http://schemas.microsoft.com/office/drawing/2014/main" id="{6EF13061-B14F-4FDB-8B42-F9D3753334E0}"/>
              </a:ext>
            </a:extLst>
          </p:cNvPr>
          <p:cNvSpPr/>
          <p:nvPr/>
        </p:nvSpPr>
        <p:spPr>
          <a:xfrm>
            <a:off x="5986509" y="4592402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Multiplication Sign 73">
            <a:extLst>
              <a:ext uri="{FF2B5EF4-FFF2-40B4-BE49-F238E27FC236}">
                <a16:creationId xmlns:a16="http://schemas.microsoft.com/office/drawing/2014/main" id="{DAF43CF6-F4BC-46E9-B755-3A2F9F64687F}"/>
              </a:ext>
            </a:extLst>
          </p:cNvPr>
          <p:cNvSpPr/>
          <p:nvPr/>
        </p:nvSpPr>
        <p:spPr>
          <a:xfrm>
            <a:off x="7817085" y="4592402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Multiplication Sign 74">
            <a:extLst>
              <a:ext uri="{FF2B5EF4-FFF2-40B4-BE49-F238E27FC236}">
                <a16:creationId xmlns:a16="http://schemas.microsoft.com/office/drawing/2014/main" id="{03843C7C-E0C9-4E1F-9112-80073BC6E6D9}"/>
              </a:ext>
            </a:extLst>
          </p:cNvPr>
          <p:cNvSpPr/>
          <p:nvPr/>
        </p:nvSpPr>
        <p:spPr>
          <a:xfrm>
            <a:off x="8697901" y="4592402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Multiplication Sign 75">
            <a:extLst>
              <a:ext uri="{FF2B5EF4-FFF2-40B4-BE49-F238E27FC236}">
                <a16:creationId xmlns:a16="http://schemas.microsoft.com/office/drawing/2014/main" id="{B12CD8E5-DCF4-4BDB-8085-4CA1B2F4A554}"/>
              </a:ext>
            </a:extLst>
          </p:cNvPr>
          <p:cNvSpPr/>
          <p:nvPr/>
        </p:nvSpPr>
        <p:spPr>
          <a:xfrm>
            <a:off x="5073047" y="505308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Multiplication Sign 76">
            <a:extLst>
              <a:ext uri="{FF2B5EF4-FFF2-40B4-BE49-F238E27FC236}">
                <a16:creationId xmlns:a16="http://schemas.microsoft.com/office/drawing/2014/main" id="{6C032152-57EC-4B56-AF99-76E2A45AADE8}"/>
              </a:ext>
            </a:extLst>
          </p:cNvPr>
          <p:cNvSpPr/>
          <p:nvPr/>
        </p:nvSpPr>
        <p:spPr>
          <a:xfrm>
            <a:off x="6901797" y="505308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Multiplication Sign 77">
            <a:extLst>
              <a:ext uri="{FF2B5EF4-FFF2-40B4-BE49-F238E27FC236}">
                <a16:creationId xmlns:a16="http://schemas.microsoft.com/office/drawing/2014/main" id="{D3E47180-715A-49A1-8C57-D3A294619C1C}"/>
              </a:ext>
            </a:extLst>
          </p:cNvPr>
          <p:cNvSpPr/>
          <p:nvPr/>
        </p:nvSpPr>
        <p:spPr>
          <a:xfrm>
            <a:off x="5986509" y="505308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Multiplication Sign 78">
            <a:extLst>
              <a:ext uri="{FF2B5EF4-FFF2-40B4-BE49-F238E27FC236}">
                <a16:creationId xmlns:a16="http://schemas.microsoft.com/office/drawing/2014/main" id="{D69CBEFD-94BA-44C0-A029-B2BE2748143B}"/>
              </a:ext>
            </a:extLst>
          </p:cNvPr>
          <p:cNvSpPr/>
          <p:nvPr/>
        </p:nvSpPr>
        <p:spPr>
          <a:xfrm>
            <a:off x="7817085" y="505308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Multiplication Sign 79">
            <a:extLst>
              <a:ext uri="{FF2B5EF4-FFF2-40B4-BE49-F238E27FC236}">
                <a16:creationId xmlns:a16="http://schemas.microsoft.com/office/drawing/2014/main" id="{3B62F649-F115-4749-A38B-46B37963FCE6}"/>
              </a:ext>
            </a:extLst>
          </p:cNvPr>
          <p:cNvSpPr/>
          <p:nvPr/>
        </p:nvSpPr>
        <p:spPr>
          <a:xfrm>
            <a:off x="8697901" y="5053084"/>
            <a:ext cx="461639" cy="5858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6F98BC2-4B26-44F1-80DD-977E7BEB1DE2}"/>
              </a:ext>
            </a:extLst>
          </p:cNvPr>
          <p:cNvSpPr/>
          <p:nvPr/>
        </p:nvSpPr>
        <p:spPr>
          <a:xfrm>
            <a:off x="370007" y="1958061"/>
            <a:ext cx="37305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*Multiples of 3</a:t>
            </a:r>
          </a:p>
        </p:txBody>
      </p:sp>
      <p:sp>
        <p:nvSpPr>
          <p:cNvPr id="83" name="Multiplication Sign 82">
            <a:extLst>
              <a:ext uri="{FF2B5EF4-FFF2-40B4-BE49-F238E27FC236}">
                <a16:creationId xmlns:a16="http://schemas.microsoft.com/office/drawing/2014/main" id="{088EFCB0-BB26-4C01-A172-470E4FD1164B}"/>
              </a:ext>
            </a:extLst>
          </p:cNvPr>
          <p:cNvSpPr/>
          <p:nvPr/>
        </p:nvSpPr>
        <p:spPr>
          <a:xfrm>
            <a:off x="6879407" y="892067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Multiplication Sign 83">
            <a:extLst>
              <a:ext uri="{FF2B5EF4-FFF2-40B4-BE49-F238E27FC236}">
                <a16:creationId xmlns:a16="http://schemas.microsoft.com/office/drawing/2014/main" id="{704014A7-BE98-4997-AE57-EBF75FB3A98B}"/>
              </a:ext>
            </a:extLst>
          </p:cNvPr>
          <p:cNvSpPr/>
          <p:nvPr/>
        </p:nvSpPr>
        <p:spPr>
          <a:xfrm>
            <a:off x="8244141" y="910541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Multiplication Sign 84">
            <a:extLst>
              <a:ext uri="{FF2B5EF4-FFF2-40B4-BE49-F238E27FC236}">
                <a16:creationId xmlns:a16="http://schemas.microsoft.com/office/drawing/2014/main" id="{EBA4233B-76FB-4BD9-8ED8-BF391F96378B}"/>
              </a:ext>
            </a:extLst>
          </p:cNvPr>
          <p:cNvSpPr/>
          <p:nvPr/>
        </p:nvSpPr>
        <p:spPr>
          <a:xfrm>
            <a:off x="5073763" y="1402052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Multiplication Sign 85">
            <a:extLst>
              <a:ext uri="{FF2B5EF4-FFF2-40B4-BE49-F238E27FC236}">
                <a16:creationId xmlns:a16="http://schemas.microsoft.com/office/drawing/2014/main" id="{4AE9C753-986C-485B-8D27-ADFD66773CED}"/>
              </a:ext>
            </a:extLst>
          </p:cNvPr>
          <p:cNvSpPr/>
          <p:nvPr/>
        </p:nvSpPr>
        <p:spPr>
          <a:xfrm>
            <a:off x="6453378" y="1349699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Multiplication Sign 86">
            <a:extLst>
              <a:ext uri="{FF2B5EF4-FFF2-40B4-BE49-F238E27FC236}">
                <a16:creationId xmlns:a16="http://schemas.microsoft.com/office/drawing/2014/main" id="{3AC96370-6613-4D92-8646-7BE4418D60E1}"/>
              </a:ext>
            </a:extLst>
          </p:cNvPr>
          <p:cNvSpPr/>
          <p:nvPr/>
        </p:nvSpPr>
        <p:spPr>
          <a:xfrm>
            <a:off x="7818112" y="1368173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Multiplication Sign 87">
            <a:extLst>
              <a:ext uri="{FF2B5EF4-FFF2-40B4-BE49-F238E27FC236}">
                <a16:creationId xmlns:a16="http://schemas.microsoft.com/office/drawing/2014/main" id="{FC0EB410-A9D9-4BB5-8933-AC792B82F71E}"/>
              </a:ext>
            </a:extLst>
          </p:cNvPr>
          <p:cNvSpPr/>
          <p:nvPr/>
        </p:nvSpPr>
        <p:spPr>
          <a:xfrm>
            <a:off x="5953552" y="1859226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Multiplication Sign 88">
            <a:extLst>
              <a:ext uri="{FF2B5EF4-FFF2-40B4-BE49-F238E27FC236}">
                <a16:creationId xmlns:a16="http://schemas.microsoft.com/office/drawing/2014/main" id="{A8DD79A3-4EE1-4C10-B834-82383279090B}"/>
              </a:ext>
            </a:extLst>
          </p:cNvPr>
          <p:cNvSpPr/>
          <p:nvPr/>
        </p:nvSpPr>
        <p:spPr>
          <a:xfrm>
            <a:off x="7333167" y="1806873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Multiplication Sign 89">
            <a:extLst>
              <a:ext uri="{FF2B5EF4-FFF2-40B4-BE49-F238E27FC236}">
                <a16:creationId xmlns:a16="http://schemas.microsoft.com/office/drawing/2014/main" id="{D6512485-0D22-4BC8-8E60-7719AE859B23}"/>
              </a:ext>
            </a:extLst>
          </p:cNvPr>
          <p:cNvSpPr/>
          <p:nvPr/>
        </p:nvSpPr>
        <p:spPr>
          <a:xfrm>
            <a:off x="8697901" y="1825347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Multiplication Sign 90">
            <a:extLst>
              <a:ext uri="{FF2B5EF4-FFF2-40B4-BE49-F238E27FC236}">
                <a16:creationId xmlns:a16="http://schemas.microsoft.com/office/drawing/2014/main" id="{BC4533C6-587D-41DC-AAC7-132272DC9E6F}"/>
              </a:ext>
            </a:extLst>
          </p:cNvPr>
          <p:cNvSpPr/>
          <p:nvPr/>
        </p:nvSpPr>
        <p:spPr>
          <a:xfrm>
            <a:off x="5522850" y="2303741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Multiplication Sign 91">
            <a:extLst>
              <a:ext uri="{FF2B5EF4-FFF2-40B4-BE49-F238E27FC236}">
                <a16:creationId xmlns:a16="http://schemas.microsoft.com/office/drawing/2014/main" id="{C575F834-7F8F-434C-A593-3ADE418B886C}"/>
              </a:ext>
            </a:extLst>
          </p:cNvPr>
          <p:cNvSpPr/>
          <p:nvPr/>
        </p:nvSpPr>
        <p:spPr>
          <a:xfrm>
            <a:off x="6902465" y="2251388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Multiplication Sign 92">
            <a:extLst>
              <a:ext uri="{FF2B5EF4-FFF2-40B4-BE49-F238E27FC236}">
                <a16:creationId xmlns:a16="http://schemas.microsoft.com/office/drawing/2014/main" id="{7F9FFCD6-F9B4-4EF2-AB52-CAEDD4DD909F}"/>
              </a:ext>
            </a:extLst>
          </p:cNvPr>
          <p:cNvSpPr/>
          <p:nvPr/>
        </p:nvSpPr>
        <p:spPr>
          <a:xfrm>
            <a:off x="8267199" y="2269862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Multiplication Sign 93">
            <a:extLst>
              <a:ext uri="{FF2B5EF4-FFF2-40B4-BE49-F238E27FC236}">
                <a16:creationId xmlns:a16="http://schemas.microsoft.com/office/drawing/2014/main" id="{D00552F5-A10B-4648-AC1C-DA4009025C22}"/>
              </a:ext>
            </a:extLst>
          </p:cNvPr>
          <p:cNvSpPr/>
          <p:nvPr/>
        </p:nvSpPr>
        <p:spPr>
          <a:xfrm>
            <a:off x="5059073" y="2792714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Multiplication Sign 94">
            <a:extLst>
              <a:ext uri="{FF2B5EF4-FFF2-40B4-BE49-F238E27FC236}">
                <a16:creationId xmlns:a16="http://schemas.microsoft.com/office/drawing/2014/main" id="{362D1DA8-967F-4CF8-8B38-CD35A4D2C5DF}"/>
              </a:ext>
            </a:extLst>
          </p:cNvPr>
          <p:cNvSpPr/>
          <p:nvPr/>
        </p:nvSpPr>
        <p:spPr>
          <a:xfrm>
            <a:off x="6438688" y="2740361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Multiplication Sign 95">
            <a:extLst>
              <a:ext uri="{FF2B5EF4-FFF2-40B4-BE49-F238E27FC236}">
                <a16:creationId xmlns:a16="http://schemas.microsoft.com/office/drawing/2014/main" id="{8DD22EDB-856E-4027-9CDA-4C9576225FAC}"/>
              </a:ext>
            </a:extLst>
          </p:cNvPr>
          <p:cNvSpPr/>
          <p:nvPr/>
        </p:nvSpPr>
        <p:spPr>
          <a:xfrm>
            <a:off x="7803422" y="2758835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Multiplication Sign 96">
            <a:extLst>
              <a:ext uri="{FF2B5EF4-FFF2-40B4-BE49-F238E27FC236}">
                <a16:creationId xmlns:a16="http://schemas.microsoft.com/office/drawing/2014/main" id="{17FD9027-313D-48C2-8ED6-4906F230EEA7}"/>
              </a:ext>
            </a:extLst>
          </p:cNvPr>
          <p:cNvSpPr/>
          <p:nvPr/>
        </p:nvSpPr>
        <p:spPr>
          <a:xfrm>
            <a:off x="4640923" y="3236732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Multiplication Sign 97">
            <a:extLst>
              <a:ext uri="{FF2B5EF4-FFF2-40B4-BE49-F238E27FC236}">
                <a16:creationId xmlns:a16="http://schemas.microsoft.com/office/drawing/2014/main" id="{F4438EC3-5BEF-4DC5-A583-0EABCCDBAC9A}"/>
              </a:ext>
            </a:extLst>
          </p:cNvPr>
          <p:cNvSpPr/>
          <p:nvPr/>
        </p:nvSpPr>
        <p:spPr>
          <a:xfrm>
            <a:off x="6020538" y="3184379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Multiplication Sign 98">
            <a:extLst>
              <a:ext uri="{FF2B5EF4-FFF2-40B4-BE49-F238E27FC236}">
                <a16:creationId xmlns:a16="http://schemas.microsoft.com/office/drawing/2014/main" id="{BB698695-B8EF-4835-BB16-C8089C700A85}"/>
              </a:ext>
            </a:extLst>
          </p:cNvPr>
          <p:cNvSpPr/>
          <p:nvPr/>
        </p:nvSpPr>
        <p:spPr>
          <a:xfrm>
            <a:off x="7385272" y="3202853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Multiplication Sign 99">
            <a:extLst>
              <a:ext uri="{FF2B5EF4-FFF2-40B4-BE49-F238E27FC236}">
                <a16:creationId xmlns:a16="http://schemas.microsoft.com/office/drawing/2014/main" id="{4268C707-57E1-4535-85F5-94BE73F88FE4}"/>
              </a:ext>
            </a:extLst>
          </p:cNvPr>
          <p:cNvSpPr/>
          <p:nvPr/>
        </p:nvSpPr>
        <p:spPr>
          <a:xfrm>
            <a:off x="5491913" y="3689665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Multiplication Sign 100">
            <a:extLst>
              <a:ext uri="{FF2B5EF4-FFF2-40B4-BE49-F238E27FC236}">
                <a16:creationId xmlns:a16="http://schemas.microsoft.com/office/drawing/2014/main" id="{7C57DACE-96FE-493E-974C-F7F19A783B2B}"/>
              </a:ext>
            </a:extLst>
          </p:cNvPr>
          <p:cNvSpPr/>
          <p:nvPr/>
        </p:nvSpPr>
        <p:spPr>
          <a:xfrm>
            <a:off x="6871528" y="3637312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Multiplication Sign 101">
            <a:extLst>
              <a:ext uri="{FF2B5EF4-FFF2-40B4-BE49-F238E27FC236}">
                <a16:creationId xmlns:a16="http://schemas.microsoft.com/office/drawing/2014/main" id="{7989EC71-2EAA-4ECF-A60F-11F7C9EDCA54}"/>
              </a:ext>
            </a:extLst>
          </p:cNvPr>
          <p:cNvSpPr/>
          <p:nvPr/>
        </p:nvSpPr>
        <p:spPr>
          <a:xfrm>
            <a:off x="8236262" y="3655786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Multiplication Sign 102">
            <a:extLst>
              <a:ext uri="{FF2B5EF4-FFF2-40B4-BE49-F238E27FC236}">
                <a16:creationId xmlns:a16="http://schemas.microsoft.com/office/drawing/2014/main" id="{5381573D-41D3-461D-8B17-832BE354403D}"/>
              </a:ext>
            </a:extLst>
          </p:cNvPr>
          <p:cNvSpPr/>
          <p:nvPr/>
        </p:nvSpPr>
        <p:spPr>
          <a:xfrm>
            <a:off x="5074790" y="4150189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Multiplication Sign 103">
            <a:extLst>
              <a:ext uri="{FF2B5EF4-FFF2-40B4-BE49-F238E27FC236}">
                <a16:creationId xmlns:a16="http://schemas.microsoft.com/office/drawing/2014/main" id="{C76C2BE6-6038-479B-A3AA-0D47E76FC799}"/>
              </a:ext>
            </a:extLst>
          </p:cNvPr>
          <p:cNvSpPr/>
          <p:nvPr/>
        </p:nvSpPr>
        <p:spPr>
          <a:xfrm>
            <a:off x="6454405" y="4097836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Multiplication Sign 104">
            <a:extLst>
              <a:ext uri="{FF2B5EF4-FFF2-40B4-BE49-F238E27FC236}">
                <a16:creationId xmlns:a16="http://schemas.microsoft.com/office/drawing/2014/main" id="{EE086CC2-120C-4B2D-B629-C7A643A1DAED}"/>
              </a:ext>
            </a:extLst>
          </p:cNvPr>
          <p:cNvSpPr/>
          <p:nvPr/>
        </p:nvSpPr>
        <p:spPr>
          <a:xfrm>
            <a:off x="7819139" y="4116310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Multiplication Sign 105">
            <a:extLst>
              <a:ext uri="{FF2B5EF4-FFF2-40B4-BE49-F238E27FC236}">
                <a16:creationId xmlns:a16="http://schemas.microsoft.com/office/drawing/2014/main" id="{1D1D0FB0-A981-43FD-AD4B-7DAF76351510}"/>
              </a:ext>
            </a:extLst>
          </p:cNvPr>
          <p:cNvSpPr/>
          <p:nvPr/>
        </p:nvSpPr>
        <p:spPr>
          <a:xfrm>
            <a:off x="4606894" y="4630642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Multiplication Sign 106">
            <a:extLst>
              <a:ext uri="{FF2B5EF4-FFF2-40B4-BE49-F238E27FC236}">
                <a16:creationId xmlns:a16="http://schemas.microsoft.com/office/drawing/2014/main" id="{ED1996DC-C3D8-4465-B560-335DAE63F76D}"/>
              </a:ext>
            </a:extLst>
          </p:cNvPr>
          <p:cNvSpPr/>
          <p:nvPr/>
        </p:nvSpPr>
        <p:spPr>
          <a:xfrm>
            <a:off x="5986509" y="4578289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Multiplication Sign 107">
            <a:extLst>
              <a:ext uri="{FF2B5EF4-FFF2-40B4-BE49-F238E27FC236}">
                <a16:creationId xmlns:a16="http://schemas.microsoft.com/office/drawing/2014/main" id="{2D6B0298-FC4E-4CBD-B029-4A9ECF574BE0}"/>
              </a:ext>
            </a:extLst>
          </p:cNvPr>
          <p:cNvSpPr/>
          <p:nvPr/>
        </p:nvSpPr>
        <p:spPr>
          <a:xfrm>
            <a:off x="7351243" y="4596763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Multiplication Sign 108">
            <a:extLst>
              <a:ext uri="{FF2B5EF4-FFF2-40B4-BE49-F238E27FC236}">
                <a16:creationId xmlns:a16="http://schemas.microsoft.com/office/drawing/2014/main" id="{F24B5F0C-2A3D-4AD9-8765-4B295D3F7F28}"/>
              </a:ext>
            </a:extLst>
          </p:cNvPr>
          <p:cNvSpPr/>
          <p:nvPr/>
        </p:nvSpPr>
        <p:spPr>
          <a:xfrm>
            <a:off x="5526637" y="5038900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Multiplication Sign 109">
            <a:extLst>
              <a:ext uri="{FF2B5EF4-FFF2-40B4-BE49-F238E27FC236}">
                <a16:creationId xmlns:a16="http://schemas.microsoft.com/office/drawing/2014/main" id="{11FBAF70-ED52-42D4-B1F0-8A55D56D7D6F}"/>
              </a:ext>
            </a:extLst>
          </p:cNvPr>
          <p:cNvSpPr/>
          <p:nvPr/>
        </p:nvSpPr>
        <p:spPr>
          <a:xfrm>
            <a:off x="6906252" y="4986547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Multiplication Sign 110">
            <a:extLst>
              <a:ext uri="{FF2B5EF4-FFF2-40B4-BE49-F238E27FC236}">
                <a16:creationId xmlns:a16="http://schemas.microsoft.com/office/drawing/2014/main" id="{9FC48A1D-6CF1-45C3-83C0-E55EB2FC501D}"/>
              </a:ext>
            </a:extLst>
          </p:cNvPr>
          <p:cNvSpPr/>
          <p:nvPr/>
        </p:nvSpPr>
        <p:spPr>
          <a:xfrm>
            <a:off x="8270986" y="5005021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Multiplication Sign 111">
            <a:extLst>
              <a:ext uri="{FF2B5EF4-FFF2-40B4-BE49-F238E27FC236}">
                <a16:creationId xmlns:a16="http://schemas.microsoft.com/office/drawing/2014/main" id="{808C831A-A1E0-4DF2-A864-B19EAE01B59D}"/>
              </a:ext>
            </a:extLst>
          </p:cNvPr>
          <p:cNvSpPr/>
          <p:nvPr/>
        </p:nvSpPr>
        <p:spPr>
          <a:xfrm>
            <a:off x="8697900" y="4592402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Multiplication Sign 112">
            <a:extLst>
              <a:ext uri="{FF2B5EF4-FFF2-40B4-BE49-F238E27FC236}">
                <a16:creationId xmlns:a16="http://schemas.microsoft.com/office/drawing/2014/main" id="{3B85F7D5-D838-4227-9B99-3304CF8F554A}"/>
              </a:ext>
            </a:extLst>
          </p:cNvPr>
          <p:cNvSpPr/>
          <p:nvPr/>
        </p:nvSpPr>
        <p:spPr>
          <a:xfrm>
            <a:off x="8684237" y="3236136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Multiplication Sign 113">
            <a:extLst>
              <a:ext uri="{FF2B5EF4-FFF2-40B4-BE49-F238E27FC236}">
                <a16:creationId xmlns:a16="http://schemas.microsoft.com/office/drawing/2014/main" id="{3D9E5180-651F-430D-B2E9-DB65D1C89E05}"/>
              </a:ext>
            </a:extLst>
          </p:cNvPr>
          <p:cNvSpPr/>
          <p:nvPr/>
        </p:nvSpPr>
        <p:spPr>
          <a:xfrm>
            <a:off x="4615403" y="1844030"/>
            <a:ext cx="461639" cy="58587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0028760-F145-4CDA-83E7-30F7DBB16B63}"/>
              </a:ext>
            </a:extLst>
          </p:cNvPr>
          <p:cNvSpPr/>
          <p:nvPr/>
        </p:nvSpPr>
        <p:spPr>
          <a:xfrm>
            <a:off x="370007" y="2813524"/>
            <a:ext cx="37305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*Multiples of 5</a:t>
            </a:r>
          </a:p>
        </p:txBody>
      </p:sp>
      <p:sp>
        <p:nvSpPr>
          <p:cNvPr id="117" name="Multiplication Sign 116">
            <a:extLst>
              <a:ext uri="{FF2B5EF4-FFF2-40B4-BE49-F238E27FC236}">
                <a16:creationId xmlns:a16="http://schemas.microsoft.com/office/drawing/2014/main" id="{66FB142D-64B5-4CBE-906B-040627B23EE8}"/>
              </a:ext>
            </a:extLst>
          </p:cNvPr>
          <p:cNvSpPr/>
          <p:nvPr/>
        </p:nvSpPr>
        <p:spPr>
          <a:xfrm>
            <a:off x="8691069" y="901301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Multiplication Sign 117">
            <a:extLst>
              <a:ext uri="{FF2B5EF4-FFF2-40B4-BE49-F238E27FC236}">
                <a16:creationId xmlns:a16="http://schemas.microsoft.com/office/drawing/2014/main" id="{C41437C7-A21C-4DE5-8129-5148D263417B}"/>
              </a:ext>
            </a:extLst>
          </p:cNvPr>
          <p:cNvSpPr/>
          <p:nvPr/>
        </p:nvSpPr>
        <p:spPr>
          <a:xfrm>
            <a:off x="6460209" y="1362314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9" name="Multiplication Sign 118">
            <a:extLst>
              <a:ext uri="{FF2B5EF4-FFF2-40B4-BE49-F238E27FC236}">
                <a16:creationId xmlns:a16="http://schemas.microsoft.com/office/drawing/2014/main" id="{FABC8AAD-08EB-4E72-A097-96254AAAD317}"/>
              </a:ext>
            </a:extLst>
          </p:cNvPr>
          <p:cNvSpPr/>
          <p:nvPr/>
        </p:nvSpPr>
        <p:spPr>
          <a:xfrm>
            <a:off x="8678208" y="1381238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0" name="Multiplication Sign 119">
            <a:extLst>
              <a:ext uri="{FF2B5EF4-FFF2-40B4-BE49-F238E27FC236}">
                <a16:creationId xmlns:a16="http://schemas.microsoft.com/office/drawing/2014/main" id="{CF5B7980-9561-4929-A82B-555BA24211FC}"/>
              </a:ext>
            </a:extLst>
          </p:cNvPr>
          <p:cNvSpPr/>
          <p:nvPr/>
        </p:nvSpPr>
        <p:spPr>
          <a:xfrm>
            <a:off x="6434772" y="1807677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1" name="Multiplication Sign 120">
            <a:extLst>
              <a:ext uri="{FF2B5EF4-FFF2-40B4-BE49-F238E27FC236}">
                <a16:creationId xmlns:a16="http://schemas.microsoft.com/office/drawing/2014/main" id="{122AEC9A-F4F9-4ECD-885D-080E43FAACF9}"/>
              </a:ext>
            </a:extLst>
          </p:cNvPr>
          <p:cNvSpPr/>
          <p:nvPr/>
        </p:nvSpPr>
        <p:spPr>
          <a:xfrm>
            <a:off x="8710761" y="1817406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Multiplication Sign 121">
            <a:extLst>
              <a:ext uri="{FF2B5EF4-FFF2-40B4-BE49-F238E27FC236}">
                <a16:creationId xmlns:a16="http://schemas.microsoft.com/office/drawing/2014/main" id="{5D5A2C9B-2257-4707-A7F2-3E7A832E4BA7}"/>
              </a:ext>
            </a:extLst>
          </p:cNvPr>
          <p:cNvSpPr/>
          <p:nvPr/>
        </p:nvSpPr>
        <p:spPr>
          <a:xfrm>
            <a:off x="6479901" y="2278419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3" name="Multiplication Sign 122">
            <a:extLst>
              <a:ext uri="{FF2B5EF4-FFF2-40B4-BE49-F238E27FC236}">
                <a16:creationId xmlns:a16="http://schemas.microsoft.com/office/drawing/2014/main" id="{1CF9D67E-1395-44B8-95E8-84FCC797B1B9}"/>
              </a:ext>
            </a:extLst>
          </p:cNvPr>
          <p:cNvSpPr/>
          <p:nvPr/>
        </p:nvSpPr>
        <p:spPr>
          <a:xfrm>
            <a:off x="8697900" y="2297343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4" name="Multiplication Sign 123">
            <a:extLst>
              <a:ext uri="{FF2B5EF4-FFF2-40B4-BE49-F238E27FC236}">
                <a16:creationId xmlns:a16="http://schemas.microsoft.com/office/drawing/2014/main" id="{7830C0D9-6C28-490D-8A0E-01A8BD9100F6}"/>
              </a:ext>
            </a:extLst>
          </p:cNvPr>
          <p:cNvSpPr/>
          <p:nvPr/>
        </p:nvSpPr>
        <p:spPr>
          <a:xfrm>
            <a:off x="6426028" y="2739683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5" name="Multiplication Sign 124">
            <a:extLst>
              <a:ext uri="{FF2B5EF4-FFF2-40B4-BE49-F238E27FC236}">
                <a16:creationId xmlns:a16="http://schemas.microsoft.com/office/drawing/2014/main" id="{3DE3A1F5-E040-4086-8786-9F6BFDECEA7B}"/>
              </a:ext>
            </a:extLst>
          </p:cNvPr>
          <p:cNvSpPr/>
          <p:nvPr/>
        </p:nvSpPr>
        <p:spPr>
          <a:xfrm>
            <a:off x="8702017" y="2749412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Multiplication Sign 125">
            <a:extLst>
              <a:ext uri="{FF2B5EF4-FFF2-40B4-BE49-F238E27FC236}">
                <a16:creationId xmlns:a16="http://schemas.microsoft.com/office/drawing/2014/main" id="{F7423562-20FB-4548-B109-0034778F4025}"/>
              </a:ext>
            </a:extLst>
          </p:cNvPr>
          <p:cNvSpPr/>
          <p:nvPr/>
        </p:nvSpPr>
        <p:spPr>
          <a:xfrm>
            <a:off x="6471157" y="3210425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7" name="Multiplication Sign 126">
            <a:extLst>
              <a:ext uri="{FF2B5EF4-FFF2-40B4-BE49-F238E27FC236}">
                <a16:creationId xmlns:a16="http://schemas.microsoft.com/office/drawing/2014/main" id="{D5EFD718-6209-4246-9089-E98E55CA106F}"/>
              </a:ext>
            </a:extLst>
          </p:cNvPr>
          <p:cNvSpPr/>
          <p:nvPr/>
        </p:nvSpPr>
        <p:spPr>
          <a:xfrm>
            <a:off x="8689156" y="3229349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8" name="Multiplication Sign 127">
            <a:extLst>
              <a:ext uri="{FF2B5EF4-FFF2-40B4-BE49-F238E27FC236}">
                <a16:creationId xmlns:a16="http://schemas.microsoft.com/office/drawing/2014/main" id="{B138A583-E36F-4E60-ADD9-3F6834E47405}"/>
              </a:ext>
            </a:extLst>
          </p:cNvPr>
          <p:cNvSpPr/>
          <p:nvPr/>
        </p:nvSpPr>
        <p:spPr>
          <a:xfrm>
            <a:off x="6403330" y="3644605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9" name="Multiplication Sign 128">
            <a:extLst>
              <a:ext uri="{FF2B5EF4-FFF2-40B4-BE49-F238E27FC236}">
                <a16:creationId xmlns:a16="http://schemas.microsoft.com/office/drawing/2014/main" id="{3EF4A01C-C2B5-4EB5-B639-4CA706AF0C20}"/>
              </a:ext>
            </a:extLst>
          </p:cNvPr>
          <p:cNvSpPr/>
          <p:nvPr/>
        </p:nvSpPr>
        <p:spPr>
          <a:xfrm>
            <a:off x="8679319" y="3654334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Multiplication Sign 129">
            <a:extLst>
              <a:ext uri="{FF2B5EF4-FFF2-40B4-BE49-F238E27FC236}">
                <a16:creationId xmlns:a16="http://schemas.microsoft.com/office/drawing/2014/main" id="{155B3105-548A-4F3C-88E1-C2DBFAA92F81}"/>
              </a:ext>
            </a:extLst>
          </p:cNvPr>
          <p:cNvSpPr/>
          <p:nvPr/>
        </p:nvSpPr>
        <p:spPr>
          <a:xfrm>
            <a:off x="6448459" y="4115347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1" name="Multiplication Sign 130">
            <a:extLst>
              <a:ext uri="{FF2B5EF4-FFF2-40B4-BE49-F238E27FC236}">
                <a16:creationId xmlns:a16="http://schemas.microsoft.com/office/drawing/2014/main" id="{5DE3B57B-D072-4E4D-B9B0-6095A24B2BDE}"/>
              </a:ext>
            </a:extLst>
          </p:cNvPr>
          <p:cNvSpPr/>
          <p:nvPr/>
        </p:nvSpPr>
        <p:spPr>
          <a:xfrm>
            <a:off x="8666458" y="4134271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2" name="Multiplication Sign 131">
            <a:extLst>
              <a:ext uri="{FF2B5EF4-FFF2-40B4-BE49-F238E27FC236}">
                <a16:creationId xmlns:a16="http://schemas.microsoft.com/office/drawing/2014/main" id="{3CEAB7F7-BB64-4FB0-9674-060DE6847ACA}"/>
              </a:ext>
            </a:extLst>
          </p:cNvPr>
          <p:cNvSpPr/>
          <p:nvPr/>
        </p:nvSpPr>
        <p:spPr>
          <a:xfrm>
            <a:off x="6415080" y="4568478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3" name="Multiplication Sign 132">
            <a:extLst>
              <a:ext uri="{FF2B5EF4-FFF2-40B4-BE49-F238E27FC236}">
                <a16:creationId xmlns:a16="http://schemas.microsoft.com/office/drawing/2014/main" id="{68D2E460-C9EB-4926-BCA7-71F5D2BCAA96}"/>
              </a:ext>
            </a:extLst>
          </p:cNvPr>
          <p:cNvSpPr/>
          <p:nvPr/>
        </p:nvSpPr>
        <p:spPr>
          <a:xfrm>
            <a:off x="8691069" y="4578207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Multiplication Sign 133">
            <a:extLst>
              <a:ext uri="{FF2B5EF4-FFF2-40B4-BE49-F238E27FC236}">
                <a16:creationId xmlns:a16="http://schemas.microsoft.com/office/drawing/2014/main" id="{55B9CE66-DD21-4F98-B1D1-6D584B334D12}"/>
              </a:ext>
            </a:extLst>
          </p:cNvPr>
          <p:cNvSpPr/>
          <p:nvPr/>
        </p:nvSpPr>
        <p:spPr>
          <a:xfrm>
            <a:off x="6460209" y="5039220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5" name="Multiplication Sign 134">
            <a:extLst>
              <a:ext uri="{FF2B5EF4-FFF2-40B4-BE49-F238E27FC236}">
                <a16:creationId xmlns:a16="http://schemas.microsoft.com/office/drawing/2014/main" id="{22F3CD88-A5DF-4BBF-B3D8-ABEB24970ED5}"/>
              </a:ext>
            </a:extLst>
          </p:cNvPr>
          <p:cNvSpPr/>
          <p:nvPr/>
        </p:nvSpPr>
        <p:spPr>
          <a:xfrm>
            <a:off x="8678208" y="5058144"/>
            <a:ext cx="461639" cy="585874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F6FDCF0-0ABE-46AD-A15A-4D2757DC778C}"/>
              </a:ext>
            </a:extLst>
          </p:cNvPr>
          <p:cNvSpPr/>
          <p:nvPr/>
        </p:nvSpPr>
        <p:spPr>
          <a:xfrm>
            <a:off x="333448" y="3756276"/>
            <a:ext cx="37305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*Multiples of 7</a:t>
            </a:r>
          </a:p>
        </p:txBody>
      </p:sp>
      <p:sp>
        <p:nvSpPr>
          <p:cNvPr id="136" name="Multiplication Sign 135">
            <a:extLst>
              <a:ext uri="{FF2B5EF4-FFF2-40B4-BE49-F238E27FC236}">
                <a16:creationId xmlns:a16="http://schemas.microsoft.com/office/drawing/2014/main" id="{C989A2A1-1016-458A-8619-6F34198B28C4}"/>
              </a:ext>
            </a:extLst>
          </p:cNvPr>
          <p:cNvSpPr/>
          <p:nvPr/>
        </p:nvSpPr>
        <p:spPr>
          <a:xfrm>
            <a:off x="4637005" y="1859226"/>
            <a:ext cx="461639" cy="585874"/>
          </a:xfrm>
          <a:prstGeom prst="mathMultiply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Multiplication Sign 136">
            <a:extLst>
              <a:ext uri="{FF2B5EF4-FFF2-40B4-BE49-F238E27FC236}">
                <a16:creationId xmlns:a16="http://schemas.microsoft.com/office/drawing/2014/main" id="{2CE7AEEA-7457-4DBE-B7A3-1BC0FD27A02F}"/>
              </a:ext>
            </a:extLst>
          </p:cNvPr>
          <p:cNvSpPr/>
          <p:nvPr/>
        </p:nvSpPr>
        <p:spPr>
          <a:xfrm>
            <a:off x="7843608" y="1828697"/>
            <a:ext cx="461639" cy="585874"/>
          </a:xfrm>
          <a:prstGeom prst="mathMultiply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Multiplication Sign 137">
            <a:extLst>
              <a:ext uri="{FF2B5EF4-FFF2-40B4-BE49-F238E27FC236}">
                <a16:creationId xmlns:a16="http://schemas.microsoft.com/office/drawing/2014/main" id="{66FE0D7D-FA48-4B88-9F1C-B2FC3110579C}"/>
              </a:ext>
            </a:extLst>
          </p:cNvPr>
          <p:cNvSpPr/>
          <p:nvPr/>
        </p:nvSpPr>
        <p:spPr>
          <a:xfrm>
            <a:off x="5986107" y="1376461"/>
            <a:ext cx="461639" cy="585874"/>
          </a:xfrm>
          <a:prstGeom prst="mathMultiply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Multiplication Sign 138">
            <a:extLst>
              <a:ext uri="{FF2B5EF4-FFF2-40B4-BE49-F238E27FC236}">
                <a16:creationId xmlns:a16="http://schemas.microsoft.com/office/drawing/2014/main" id="{DBF98476-7099-459B-B943-81F113F119BF}"/>
              </a:ext>
            </a:extLst>
          </p:cNvPr>
          <p:cNvSpPr/>
          <p:nvPr/>
        </p:nvSpPr>
        <p:spPr>
          <a:xfrm>
            <a:off x="6475319" y="2286012"/>
            <a:ext cx="461639" cy="585874"/>
          </a:xfrm>
          <a:prstGeom prst="mathMultiply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Multiplication Sign 139">
            <a:extLst>
              <a:ext uri="{FF2B5EF4-FFF2-40B4-BE49-F238E27FC236}">
                <a16:creationId xmlns:a16="http://schemas.microsoft.com/office/drawing/2014/main" id="{19E3F0E7-9E86-4E6A-B2BC-CE3A6BED3637}"/>
              </a:ext>
            </a:extLst>
          </p:cNvPr>
          <p:cNvSpPr/>
          <p:nvPr/>
        </p:nvSpPr>
        <p:spPr>
          <a:xfrm>
            <a:off x="5086985" y="2809903"/>
            <a:ext cx="461639" cy="585874"/>
          </a:xfrm>
          <a:prstGeom prst="mathMultiply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Multiplication Sign 140">
            <a:extLst>
              <a:ext uri="{FF2B5EF4-FFF2-40B4-BE49-F238E27FC236}">
                <a16:creationId xmlns:a16="http://schemas.microsoft.com/office/drawing/2014/main" id="{D3572C5A-7C7E-4B72-B0C4-3C6ECD4B4233}"/>
              </a:ext>
            </a:extLst>
          </p:cNvPr>
          <p:cNvSpPr/>
          <p:nvPr/>
        </p:nvSpPr>
        <p:spPr>
          <a:xfrm>
            <a:off x="8240378" y="2747406"/>
            <a:ext cx="461639" cy="585874"/>
          </a:xfrm>
          <a:prstGeom prst="mathMultiply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Multiplication Sign 141">
            <a:extLst>
              <a:ext uri="{FF2B5EF4-FFF2-40B4-BE49-F238E27FC236}">
                <a16:creationId xmlns:a16="http://schemas.microsoft.com/office/drawing/2014/main" id="{76AD3264-7376-402D-8E56-54EC48BC61C7}"/>
              </a:ext>
            </a:extLst>
          </p:cNvPr>
          <p:cNvSpPr/>
          <p:nvPr/>
        </p:nvSpPr>
        <p:spPr>
          <a:xfrm>
            <a:off x="6898726" y="3217357"/>
            <a:ext cx="461639" cy="585874"/>
          </a:xfrm>
          <a:prstGeom prst="mathMultiply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Multiplication Sign 142">
            <a:extLst>
              <a:ext uri="{FF2B5EF4-FFF2-40B4-BE49-F238E27FC236}">
                <a16:creationId xmlns:a16="http://schemas.microsoft.com/office/drawing/2014/main" id="{971B3425-6A31-440C-9477-49A4D4C7D447}"/>
              </a:ext>
            </a:extLst>
          </p:cNvPr>
          <p:cNvSpPr/>
          <p:nvPr/>
        </p:nvSpPr>
        <p:spPr>
          <a:xfrm>
            <a:off x="5516104" y="3696722"/>
            <a:ext cx="461639" cy="585874"/>
          </a:xfrm>
          <a:prstGeom prst="mathMultiply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Multiplication Sign 143">
            <a:extLst>
              <a:ext uri="{FF2B5EF4-FFF2-40B4-BE49-F238E27FC236}">
                <a16:creationId xmlns:a16="http://schemas.microsoft.com/office/drawing/2014/main" id="{21D5600B-751A-4B9D-A78C-8F7C559741AF}"/>
              </a:ext>
            </a:extLst>
          </p:cNvPr>
          <p:cNvSpPr/>
          <p:nvPr/>
        </p:nvSpPr>
        <p:spPr>
          <a:xfrm>
            <a:off x="7332893" y="4113187"/>
            <a:ext cx="461639" cy="585874"/>
          </a:xfrm>
          <a:prstGeom prst="mathMultiply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Multiplication Sign 144">
            <a:extLst>
              <a:ext uri="{FF2B5EF4-FFF2-40B4-BE49-F238E27FC236}">
                <a16:creationId xmlns:a16="http://schemas.microsoft.com/office/drawing/2014/main" id="{C3BF8351-0DBD-4CB1-B0CA-1890594E6174}"/>
              </a:ext>
            </a:extLst>
          </p:cNvPr>
          <p:cNvSpPr/>
          <p:nvPr/>
        </p:nvSpPr>
        <p:spPr>
          <a:xfrm>
            <a:off x="5987293" y="4592402"/>
            <a:ext cx="461639" cy="585874"/>
          </a:xfrm>
          <a:prstGeom prst="mathMultiply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Multiplication Sign 145">
            <a:extLst>
              <a:ext uri="{FF2B5EF4-FFF2-40B4-BE49-F238E27FC236}">
                <a16:creationId xmlns:a16="http://schemas.microsoft.com/office/drawing/2014/main" id="{613839F2-6802-4FD3-872C-D4435B829E65}"/>
              </a:ext>
            </a:extLst>
          </p:cNvPr>
          <p:cNvSpPr/>
          <p:nvPr/>
        </p:nvSpPr>
        <p:spPr>
          <a:xfrm>
            <a:off x="4618171" y="5064615"/>
            <a:ext cx="461639" cy="585874"/>
          </a:xfrm>
          <a:prstGeom prst="mathMultiply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Multiplication Sign 146">
            <a:extLst>
              <a:ext uri="{FF2B5EF4-FFF2-40B4-BE49-F238E27FC236}">
                <a16:creationId xmlns:a16="http://schemas.microsoft.com/office/drawing/2014/main" id="{9C6305BE-ABA3-4EA0-AB0A-CA332116191F}"/>
              </a:ext>
            </a:extLst>
          </p:cNvPr>
          <p:cNvSpPr/>
          <p:nvPr/>
        </p:nvSpPr>
        <p:spPr>
          <a:xfrm>
            <a:off x="7850903" y="5071906"/>
            <a:ext cx="461639" cy="585874"/>
          </a:xfrm>
          <a:prstGeom prst="mathMultiply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Multiplication Sign 147">
            <a:extLst>
              <a:ext uri="{FF2B5EF4-FFF2-40B4-BE49-F238E27FC236}">
                <a16:creationId xmlns:a16="http://schemas.microsoft.com/office/drawing/2014/main" id="{8F3F88A7-63EF-46F5-8EBB-5D2413B973C3}"/>
              </a:ext>
            </a:extLst>
          </p:cNvPr>
          <p:cNvSpPr/>
          <p:nvPr/>
        </p:nvSpPr>
        <p:spPr>
          <a:xfrm>
            <a:off x="4614351" y="941838"/>
            <a:ext cx="461639" cy="585874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D1EBB0F-29B2-4EF7-8105-3BB03173FA4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683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850"/>
    </mc:Choice>
    <mc:Fallback>
      <p:transition spd="slow" advTm="72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DFA27E-4DBD-4495-94FF-397BE978C7EC}"/>
              </a:ext>
            </a:extLst>
          </p:cNvPr>
          <p:cNvSpPr/>
          <p:nvPr/>
        </p:nvSpPr>
        <p:spPr>
          <a:xfrm>
            <a:off x="0" y="5762625"/>
            <a:ext cx="12192000" cy="1095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F3BD43-DC64-4D36-B138-9C71C5866192}"/>
              </a:ext>
            </a:extLst>
          </p:cNvPr>
          <p:cNvSpPr/>
          <p:nvPr/>
        </p:nvSpPr>
        <p:spPr>
          <a:xfrm>
            <a:off x="49569" y="5848647"/>
            <a:ext cx="5186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 Numbers.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65930D-885C-48CF-B215-A5D7F2CD7B5D}"/>
              </a:ext>
            </a:extLst>
          </p:cNvPr>
          <p:cNvSpPr/>
          <p:nvPr/>
        </p:nvSpPr>
        <p:spPr>
          <a:xfrm>
            <a:off x="2213499" y="570364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71F9B-0315-4CB0-A523-557064F70C60}"/>
              </a:ext>
            </a:extLst>
          </p:cNvPr>
          <p:cNvSpPr/>
          <p:nvPr/>
        </p:nvSpPr>
        <p:spPr>
          <a:xfrm>
            <a:off x="1828778" y="1552792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1, 12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6AC9A0-BE95-4051-A07F-A9E41D6E8EA9}"/>
              </a:ext>
            </a:extLst>
          </p:cNvPr>
          <p:cNvSpPr/>
          <p:nvPr/>
        </p:nvSpPr>
        <p:spPr>
          <a:xfrm>
            <a:off x="2021138" y="2535220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AC88D5-AACE-4885-B192-F86C82FAA6E4}"/>
              </a:ext>
            </a:extLst>
          </p:cNvPr>
          <p:cNvSpPr/>
          <p:nvPr/>
        </p:nvSpPr>
        <p:spPr>
          <a:xfrm>
            <a:off x="2021138" y="3517647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819C4F-B6FF-465B-9258-8C7B0B7A2905}"/>
              </a:ext>
            </a:extLst>
          </p:cNvPr>
          <p:cNvSpPr/>
          <p:nvPr/>
        </p:nvSpPr>
        <p:spPr>
          <a:xfrm>
            <a:off x="7877928" y="57036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9DEBAB-BEE6-4A46-A744-B2B7160DDED3}"/>
              </a:ext>
            </a:extLst>
          </p:cNvPr>
          <p:cNvSpPr/>
          <p:nvPr/>
        </p:nvSpPr>
        <p:spPr>
          <a:xfrm>
            <a:off x="7493206" y="1552792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1, 7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1AC990-7328-46D2-AB5C-1DE4AFF5F098}"/>
              </a:ext>
            </a:extLst>
          </p:cNvPr>
          <p:cNvSpPr/>
          <p:nvPr/>
        </p:nvSpPr>
        <p:spPr>
          <a:xfrm>
            <a:off x="6395643" y="4640136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 number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6DD38A-BAC1-468B-AA8D-3B1FF3EAFFFC}"/>
              </a:ext>
            </a:extLst>
          </p:cNvPr>
          <p:cNvSpPr/>
          <p:nvPr/>
        </p:nvSpPr>
        <p:spPr>
          <a:xfrm>
            <a:off x="-46608" y="4644147"/>
            <a:ext cx="6032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Composite number</a:t>
            </a:r>
          </a:p>
        </p:txBody>
      </p:sp>
      <p:pic>
        <p:nvPicPr>
          <p:cNvPr id="24" name="Audio 23">
            <a:hlinkClick r:id="" action="ppaction://media"/>
            <a:extLst>
              <a:ext uri="{FF2B5EF4-FFF2-40B4-BE49-F238E27FC236}">
                <a16:creationId xmlns:a16="http://schemas.microsoft.com/office/drawing/2014/main" id="{9528320A-659C-4F03-9B23-914B84AEA9B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38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600"/>
    </mc:Choice>
    <mc:Fallback>
      <p:transition spd="slow" advTm="69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6" grpId="0"/>
      <p:bldP spid="17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DFA27E-4DBD-4495-94FF-397BE978C7EC}"/>
              </a:ext>
            </a:extLst>
          </p:cNvPr>
          <p:cNvSpPr/>
          <p:nvPr/>
        </p:nvSpPr>
        <p:spPr>
          <a:xfrm>
            <a:off x="0" y="5762625"/>
            <a:ext cx="12192000" cy="1095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F3BD43-DC64-4D36-B138-9C71C5866192}"/>
              </a:ext>
            </a:extLst>
          </p:cNvPr>
          <p:cNvSpPr/>
          <p:nvPr/>
        </p:nvSpPr>
        <p:spPr>
          <a:xfrm>
            <a:off x="49569" y="5848647"/>
            <a:ext cx="5186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 Numbers.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1AC990-7328-46D2-AB5C-1DE4AFF5F098}"/>
              </a:ext>
            </a:extLst>
          </p:cNvPr>
          <p:cNvSpPr/>
          <p:nvPr/>
        </p:nvSpPr>
        <p:spPr>
          <a:xfrm>
            <a:off x="3829995" y="784495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 number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EF0DC1-9BCF-4DEB-8A10-823048500F40}"/>
              </a:ext>
            </a:extLst>
          </p:cNvPr>
          <p:cNvSpPr/>
          <p:nvPr/>
        </p:nvSpPr>
        <p:spPr>
          <a:xfrm>
            <a:off x="843379" y="2037727"/>
            <a:ext cx="105289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number with only two factors – 1 and itself. E.g.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2, 3 and 11.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C6DD2C2-2F74-4EDD-B5A5-123A75F9223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9964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81"/>
    </mc:Choice>
    <mc:Fallback>
      <p:transition spd="slow" advTm="16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DFA27E-4DBD-4495-94FF-397BE978C7EC}"/>
              </a:ext>
            </a:extLst>
          </p:cNvPr>
          <p:cNvSpPr/>
          <p:nvPr/>
        </p:nvSpPr>
        <p:spPr>
          <a:xfrm>
            <a:off x="0" y="5762625"/>
            <a:ext cx="12192000" cy="1095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F3BD43-DC64-4D36-B138-9C71C5866192}"/>
              </a:ext>
            </a:extLst>
          </p:cNvPr>
          <p:cNvSpPr/>
          <p:nvPr/>
        </p:nvSpPr>
        <p:spPr>
          <a:xfrm>
            <a:off x="49569" y="5848647"/>
            <a:ext cx="5186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 Numbers.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1AC990-7328-46D2-AB5C-1DE4AFF5F098}"/>
              </a:ext>
            </a:extLst>
          </p:cNvPr>
          <p:cNvSpPr/>
          <p:nvPr/>
        </p:nvSpPr>
        <p:spPr>
          <a:xfrm>
            <a:off x="49569" y="129111"/>
            <a:ext cx="6609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 numbers to 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EF0DC1-9BCF-4DEB-8A10-823048500F40}"/>
              </a:ext>
            </a:extLst>
          </p:cNvPr>
          <p:cNvSpPr/>
          <p:nvPr/>
        </p:nvSpPr>
        <p:spPr>
          <a:xfrm>
            <a:off x="0" y="3023027"/>
            <a:ext cx="1214243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>
              <a:buAutoNum type="arabicPlain"/>
            </a:pP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2    3    4    5    6    7    8   9   10   11</a:t>
            </a:r>
          </a:p>
          <a:p>
            <a:pPr marL="914400" indent="-914400" algn="ctr">
              <a:buAutoNum type="arabicPlain"/>
            </a:pP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12   13   14   15   16   17   18   19   20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B7176C-20D1-458E-9553-3AD92ACD5FDD}"/>
              </a:ext>
            </a:extLst>
          </p:cNvPr>
          <p:cNvSpPr/>
          <p:nvPr/>
        </p:nvSpPr>
        <p:spPr>
          <a:xfrm>
            <a:off x="9383708" y="8725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F4E622-2544-49E3-B4C1-0ADFDE2E8DD1}"/>
              </a:ext>
            </a:extLst>
          </p:cNvPr>
          <p:cNvSpPr/>
          <p:nvPr/>
        </p:nvSpPr>
        <p:spPr>
          <a:xfrm>
            <a:off x="9018223" y="1069681"/>
            <a:ext cx="1300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1x1</a:t>
            </a: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8776B31A-1E32-46D6-A1A8-65AF1D982866}"/>
              </a:ext>
            </a:extLst>
          </p:cNvPr>
          <p:cNvSpPr/>
          <p:nvPr/>
        </p:nvSpPr>
        <p:spPr>
          <a:xfrm>
            <a:off x="-172372" y="2868752"/>
            <a:ext cx="1192089" cy="1245845"/>
          </a:xfrm>
          <a:prstGeom prst="mathMultiply">
            <a:avLst>
              <a:gd name="adj1" fmla="val 93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54FED50-B827-4430-B9B9-12A59A480D5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526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067"/>
    </mc:Choice>
    <mc:Fallback>
      <p:transition spd="slow" advTm="23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7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DFA27E-4DBD-4495-94FF-397BE978C7EC}"/>
              </a:ext>
            </a:extLst>
          </p:cNvPr>
          <p:cNvSpPr/>
          <p:nvPr/>
        </p:nvSpPr>
        <p:spPr>
          <a:xfrm>
            <a:off x="0" y="5762625"/>
            <a:ext cx="12192000" cy="1095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F3BD43-DC64-4D36-B138-9C71C5866192}"/>
              </a:ext>
            </a:extLst>
          </p:cNvPr>
          <p:cNvSpPr/>
          <p:nvPr/>
        </p:nvSpPr>
        <p:spPr>
          <a:xfrm>
            <a:off x="49569" y="5848647"/>
            <a:ext cx="5186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 Numbers.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1AC990-7328-46D2-AB5C-1DE4AFF5F098}"/>
              </a:ext>
            </a:extLst>
          </p:cNvPr>
          <p:cNvSpPr/>
          <p:nvPr/>
        </p:nvSpPr>
        <p:spPr>
          <a:xfrm>
            <a:off x="49569" y="129111"/>
            <a:ext cx="6609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 numbers to 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EF0DC1-9BCF-4DEB-8A10-823048500F40}"/>
              </a:ext>
            </a:extLst>
          </p:cNvPr>
          <p:cNvSpPr/>
          <p:nvPr/>
        </p:nvSpPr>
        <p:spPr>
          <a:xfrm>
            <a:off x="0" y="3023027"/>
            <a:ext cx="1214243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>
              <a:buAutoNum type="arabicPlain"/>
            </a:pP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2    3    4    5    6    7    8   9   10   11</a:t>
            </a:r>
          </a:p>
          <a:p>
            <a:pPr marL="914400" indent="-914400" algn="ctr">
              <a:buAutoNum type="arabicPlain"/>
            </a:pP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12   13   14   15   16   17   18   19   20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B7176C-20D1-458E-9553-3AD92ACD5FDD}"/>
              </a:ext>
            </a:extLst>
          </p:cNvPr>
          <p:cNvSpPr/>
          <p:nvPr/>
        </p:nvSpPr>
        <p:spPr>
          <a:xfrm>
            <a:off x="9383707" y="8725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F4E622-2544-49E3-B4C1-0ADFDE2E8DD1}"/>
              </a:ext>
            </a:extLst>
          </p:cNvPr>
          <p:cNvSpPr/>
          <p:nvPr/>
        </p:nvSpPr>
        <p:spPr>
          <a:xfrm>
            <a:off x="9095168" y="1069681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8776B31A-1E32-46D6-A1A8-65AF1D982866}"/>
              </a:ext>
            </a:extLst>
          </p:cNvPr>
          <p:cNvSpPr/>
          <p:nvPr/>
        </p:nvSpPr>
        <p:spPr>
          <a:xfrm>
            <a:off x="-172372" y="2868752"/>
            <a:ext cx="1192089" cy="1245845"/>
          </a:xfrm>
          <a:prstGeom prst="mathMultiply">
            <a:avLst>
              <a:gd name="adj1" fmla="val 93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2B12361-A991-412C-A778-7563EEC02B6E}"/>
              </a:ext>
            </a:extLst>
          </p:cNvPr>
          <p:cNvSpPr/>
          <p:nvPr/>
        </p:nvSpPr>
        <p:spPr>
          <a:xfrm>
            <a:off x="914400" y="3092179"/>
            <a:ext cx="816746" cy="7989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CD0200C-EC71-4DD0-ABE0-12799C5CFB3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331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39"/>
    </mc:Choice>
    <mc:Fallback>
      <p:transition spd="slow" advTm="18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DFA27E-4DBD-4495-94FF-397BE978C7EC}"/>
              </a:ext>
            </a:extLst>
          </p:cNvPr>
          <p:cNvSpPr/>
          <p:nvPr/>
        </p:nvSpPr>
        <p:spPr>
          <a:xfrm>
            <a:off x="0" y="5762625"/>
            <a:ext cx="12192000" cy="1095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F3BD43-DC64-4D36-B138-9C71C5866192}"/>
              </a:ext>
            </a:extLst>
          </p:cNvPr>
          <p:cNvSpPr/>
          <p:nvPr/>
        </p:nvSpPr>
        <p:spPr>
          <a:xfrm>
            <a:off x="49569" y="5848647"/>
            <a:ext cx="5186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 Numbers.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1AC990-7328-46D2-AB5C-1DE4AFF5F098}"/>
              </a:ext>
            </a:extLst>
          </p:cNvPr>
          <p:cNvSpPr/>
          <p:nvPr/>
        </p:nvSpPr>
        <p:spPr>
          <a:xfrm>
            <a:off x="49569" y="129111"/>
            <a:ext cx="6609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 numbers to 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EF0DC1-9BCF-4DEB-8A10-823048500F40}"/>
              </a:ext>
            </a:extLst>
          </p:cNvPr>
          <p:cNvSpPr/>
          <p:nvPr/>
        </p:nvSpPr>
        <p:spPr>
          <a:xfrm>
            <a:off x="0" y="3023027"/>
            <a:ext cx="1214243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>
              <a:buAutoNum type="arabicPlain"/>
            </a:pP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2    3    4    5    6    7    8   9   10   11</a:t>
            </a:r>
          </a:p>
          <a:p>
            <a:pPr marL="914400" indent="-914400" algn="ctr">
              <a:buAutoNum type="arabicPlain"/>
            </a:pP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12   13   14   15   16   17   18   19   20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B7176C-20D1-458E-9553-3AD92ACD5FDD}"/>
              </a:ext>
            </a:extLst>
          </p:cNvPr>
          <p:cNvSpPr/>
          <p:nvPr/>
        </p:nvSpPr>
        <p:spPr>
          <a:xfrm>
            <a:off x="9383707" y="8725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F4E622-2544-49E3-B4C1-0ADFDE2E8DD1}"/>
              </a:ext>
            </a:extLst>
          </p:cNvPr>
          <p:cNvSpPr/>
          <p:nvPr/>
        </p:nvSpPr>
        <p:spPr>
          <a:xfrm>
            <a:off x="9095168" y="1069681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8776B31A-1E32-46D6-A1A8-65AF1D982866}"/>
              </a:ext>
            </a:extLst>
          </p:cNvPr>
          <p:cNvSpPr/>
          <p:nvPr/>
        </p:nvSpPr>
        <p:spPr>
          <a:xfrm>
            <a:off x="-172372" y="2868752"/>
            <a:ext cx="1192089" cy="1245845"/>
          </a:xfrm>
          <a:prstGeom prst="mathMultiply">
            <a:avLst>
              <a:gd name="adj1" fmla="val 93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2B12361-A991-412C-A778-7563EEC02B6E}"/>
              </a:ext>
            </a:extLst>
          </p:cNvPr>
          <p:cNvSpPr/>
          <p:nvPr/>
        </p:nvSpPr>
        <p:spPr>
          <a:xfrm>
            <a:off x="914400" y="3092179"/>
            <a:ext cx="816746" cy="7989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C23B12-B1F1-4AE3-AA27-9CAC8F05C6A6}"/>
              </a:ext>
            </a:extLst>
          </p:cNvPr>
          <p:cNvSpPr/>
          <p:nvPr/>
        </p:nvSpPr>
        <p:spPr>
          <a:xfrm>
            <a:off x="2061099" y="3092179"/>
            <a:ext cx="816746" cy="7989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076E2A0-B2B2-441F-B11E-18B8FB15528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549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57"/>
    </mc:Choice>
    <mc:Fallback>
      <p:transition spd="slow" advTm="12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DFA27E-4DBD-4495-94FF-397BE978C7EC}"/>
              </a:ext>
            </a:extLst>
          </p:cNvPr>
          <p:cNvSpPr/>
          <p:nvPr/>
        </p:nvSpPr>
        <p:spPr>
          <a:xfrm>
            <a:off x="0" y="5762625"/>
            <a:ext cx="12192000" cy="1095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F3BD43-DC64-4D36-B138-9C71C5866192}"/>
              </a:ext>
            </a:extLst>
          </p:cNvPr>
          <p:cNvSpPr/>
          <p:nvPr/>
        </p:nvSpPr>
        <p:spPr>
          <a:xfrm>
            <a:off x="49569" y="5848647"/>
            <a:ext cx="5186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 Numbers.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1AC990-7328-46D2-AB5C-1DE4AFF5F098}"/>
              </a:ext>
            </a:extLst>
          </p:cNvPr>
          <p:cNvSpPr/>
          <p:nvPr/>
        </p:nvSpPr>
        <p:spPr>
          <a:xfrm>
            <a:off x="49569" y="129111"/>
            <a:ext cx="6609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 numbers to 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EF0DC1-9BCF-4DEB-8A10-823048500F40}"/>
              </a:ext>
            </a:extLst>
          </p:cNvPr>
          <p:cNvSpPr/>
          <p:nvPr/>
        </p:nvSpPr>
        <p:spPr>
          <a:xfrm>
            <a:off x="0" y="3023027"/>
            <a:ext cx="1214243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>
              <a:buAutoNum type="arabicPlain"/>
            </a:pP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2    3    4    5    6    7    8   9   10   11</a:t>
            </a:r>
          </a:p>
          <a:p>
            <a:pPr marL="914400" indent="-914400" algn="ctr">
              <a:buAutoNum type="arabicPlain"/>
            </a:pP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12   13   14   15   16   17   18   19   20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B7176C-20D1-458E-9553-3AD92ACD5FDD}"/>
              </a:ext>
            </a:extLst>
          </p:cNvPr>
          <p:cNvSpPr/>
          <p:nvPr/>
        </p:nvSpPr>
        <p:spPr>
          <a:xfrm>
            <a:off x="9383707" y="8725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F4E622-2544-49E3-B4C1-0ADFDE2E8DD1}"/>
              </a:ext>
            </a:extLst>
          </p:cNvPr>
          <p:cNvSpPr/>
          <p:nvPr/>
        </p:nvSpPr>
        <p:spPr>
          <a:xfrm>
            <a:off x="9095168" y="1069681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1,4</a:t>
            </a: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8776B31A-1E32-46D6-A1A8-65AF1D982866}"/>
              </a:ext>
            </a:extLst>
          </p:cNvPr>
          <p:cNvSpPr/>
          <p:nvPr/>
        </p:nvSpPr>
        <p:spPr>
          <a:xfrm>
            <a:off x="-172372" y="2868752"/>
            <a:ext cx="1192089" cy="1245845"/>
          </a:xfrm>
          <a:prstGeom prst="mathMultiply">
            <a:avLst>
              <a:gd name="adj1" fmla="val 93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2B12361-A991-412C-A778-7563EEC02B6E}"/>
              </a:ext>
            </a:extLst>
          </p:cNvPr>
          <p:cNvSpPr/>
          <p:nvPr/>
        </p:nvSpPr>
        <p:spPr>
          <a:xfrm>
            <a:off x="914400" y="3092179"/>
            <a:ext cx="816746" cy="7989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C23B12-B1F1-4AE3-AA27-9CAC8F05C6A6}"/>
              </a:ext>
            </a:extLst>
          </p:cNvPr>
          <p:cNvSpPr/>
          <p:nvPr/>
        </p:nvSpPr>
        <p:spPr>
          <a:xfrm>
            <a:off x="2061099" y="3092179"/>
            <a:ext cx="816746" cy="7989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07AE7972-79DD-4A97-A783-9766F69FBEBE}"/>
              </a:ext>
            </a:extLst>
          </p:cNvPr>
          <p:cNvSpPr/>
          <p:nvPr/>
        </p:nvSpPr>
        <p:spPr>
          <a:xfrm>
            <a:off x="3050217" y="2806077"/>
            <a:ext cx="1192089" cy="1245845"/>
          </a:xfrm>
          <a:prstGeom prst="mathMultiply">
            <a:avLst>
              <a:gd name="adj1" fmla="val 93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B8EECC-D0CE-4C35-B8AF-8A6DB3BFCEAF}"/>
              </a:ext>
            </a:extLst>
          </p:cNvPr>
          <p:cNvSpPr/>
          <p:nvPr/>
        </p:nvSpPr>
        <p:spPr>
          <a:xfrm>
            <a:off x="9383707" y="194542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BCA5EDF3-600C-409E-B248-F7667EFA156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384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30"/>
    </mc:Choice>
    <mc:Fallback>
      <p:transition spd="slow" advTm="19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/>
      <p:bldP spid="7" grpId="0"/>
      <p:bldP spid="11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DFA27E-4DBD-4495-94FF-397BE978C7EC}"/>
              </a:ext>
            </a:extLst>
          </p:cNvPr>
          <p:cNvSpPr/>
          <p:nvPr/>
        </p:nvSpPr>
        <p:spPr>
          <a:xfrm>
            <a:off x="0" y="5762625"/>
            <a:ext cx="12192000" cy="1095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F3BD43-DC64-4D36-B138-9C71C5866192}"/>
              </a:ext>
            </a:extLst>
          </p:cNvPr>
          <p:cNvSpPr/>
          <p:nvPr/>
        </p:nvSpPr>
        <p:spPr>
          <a:xfrm>
            <a:off x="49569" y="5848647"/>
            <a:ext cx="5186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 Numbers.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1AC990-7328-46D2-AB5C-1DE4AFF5F098}"/>
              </a:ext>
            </a:extLst>
          </p:cNvPr>
          <p:cNvSpPr/>
          <p:nvPr/>
        </p:nvSpPr>
        <p:spPr>
          <a:xfrm>
            <a:off x="49569" y="129111"/>
            <a:ext cx="6609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 numbers to 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EF0DC1-9BCF-4DEB-8A10-823048500F40}"/>
              </a:ext>
            </a:extLst>
          </p:cNvPr>
          <p:cNvSpPr/>
          <p:nvPr/>
        </p:nvSpPr>
        <p:spPr>
          <a:xfrm>
            <a:off x="0" y="3023027"/>
            <a:ext cx="1214243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>
              <a:buAutoNum type="arabicPlain"/>
            </a:pP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2    3    4    5    6    7    8   9   10   11</a:t>
            </a:r>
          </a:p>
          <a:p>
            <a:pPr marL="914400" indent="-914400" algn="ctr">
              <a:buAutoNum type="arabicPlain"/>
            </a:pP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12   13   14   15   16   17   18   19   20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B7176C-20D1-458E-9553-3AD92ACD5FDD}"/>
              </a:ext>
            </a:extLst>
          </p:cNvPr>
          <p:cNvSpPr/>
          <p:nvPr/>
        </p:nvSpPr>
        <p:spPr>
          <a:xfrm>
            <a:off x="9383707" y="8725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F4E622-2544-49E3-B4C1-0ADFDE2E8DD1}"/>
              </a:ext>
            </a:extLst>
          </p:cNvPr>
          <p:cNvSpPr/>
          <p:nvPr/>
        </p:nvSpPr>
        <p:spPr>
          <a:xfrm>
            <a:off x="9095168" y="1069681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8776B31A-1E32-46D6-A1A8-65AF1D982866}"/>
              </a:ext>
            </a:extLst>
          </p:cNvPr>
          <p:cNvSpPr/>
          <p:nvPr/>
        </p:nvSpPr>
        <p:spPr>
          <a:xfrm>
            <a:off x="-172372" y="2868752"/>
            <a:ext cx="1192089" cy="1245845"/>
          </a:xfrm>
          <a:prstGeom prst="mathMultiply">
            <a:avLst>
              <a:gd name="adj1" fmla="val 93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2B12361-A991-412C-A778-7563EEC02B6E}"/>
              </a:ext>
            </a:extLst>
          </p:cNvPr>
          <p:cNvSpPr/>
          <p:nvPr/>
        </p:nvSpPr>
        <p:spPr>
          <a:xfrm>
            <a:off x="914400" y="3092179"/>
            <a:ext cx="816746" cy="7989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C23B12-B1F1-4AE3-AA27-9CAC8F05C6A6}"/>
              </a:ext>
            </a:extLst>
          </p:cNvPr>
          <p:cNvSpPr/>
          <p:nvPr/>
        </p:nvSpPr>
        <p:spPr>
          <a:xfrm>
            <a:off x="2061099" y="3092179"/>
            <a:ext cx="816746" cy="7989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07AE7972-79DD-4A97-A783-9766F69FBEBE}"/>
              </a:ext>
            </a:extLst>
          </p:cNvPr>
          <p:cNvSpPr/>
          <p:nvPr/>
        </p:nvSpPr>
        <p:spPr>
          <a:xfrm>
            <a:off x="3050217" y="2806077"/>
            <a:ext cx="1192089" cy="1245845"/>
          </a:xfrm>
          <a:prstGeom prst="mathMultiply">
            <a:avLst>
              <a:gd name="adj1" fmla="val 93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DBD5623-969E-479B-A90F-30692447C195}"/>
              </a:ext>
            </a:extLst>
          </p:cNvPr>
          <p:cNvSpPr/>
          <p:nvPr/>
        </p:nvSpPr>
        <p:spPr>
          <a:xfrm>
            <a:off x="4380647" y="3092179"/>
            <a:ext cx="816746" cy="7989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5CC6C11-9CBC-4C7D-ACF2-ED296980ED5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157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74"/>
    </mc:Choice>
    <mc:Fallback>
      <p:transition spd="slow" advTm="9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7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DFA27E-4DBD-4495-94FF-397BE978C7EC}"/>
              </a:ext>
            </a:extLst>
          </p:cNvPr>
          <p:cNvSpPr/>
          <p:nvPr/>
        </p:nvSpPr>
        <p:spPr>
          <a:xfrm>
            <a:off x="0" y="5762625"/>
            <a:ext cx="12192000" cy="1095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F3BD43-DC64-4D36-B138-9C71C5866192}"/>
              </a:ext>
            </a:extLst>
          </p:cNvPr>
          <p:cNvSpPr/>
          <p:nvPr/>
        </p:nvSpPr>
        <p:spPr>
          <a:xfrm>
            <a:off x="49569" y="5848647"/>
            <a:ext cx="5186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 Numbers.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1AC990-7328-46D2-AB5C-1DE4AFF5F098}"/>
              </a:ext>
            </a:extLst>
          </p:cNvPr>
          <p:cNvSpPr/>
          <p:nvPr/>
        </p:nvSpPr>
        <p:spPr>
          <a:xfrm>
            <a:off x="49569" y="129111"/>
            <a:ext cx="6609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 numbers to 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EF0DC1-9BCF-4DEB-8A10-823048500F40}"/>
              </a:ext>
            </a:extLst>
          </p:cNvPr>
          <p:cNvSpPr/>
          <p:nvPr/>
        </p:nvSpPr>
        <p:spPr>
          <a:xfrm>
            <a:off x="0" y="3023027"/>
            <a:ext cx="1214243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>
              <a:buAutoNum type="arabicPlain"/>
            </a:pP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2    3    4    5    6    7    8   9   10   11</a:t>
            </a:r>
          </a:p>
          <a:p>
            <a:pPr marL="914400" indent="-914400" algn="ctr">
              <a:buAutoNum type="arabicPlain"/>
            </a:pP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12   13   14   15   16   17   18   19   20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B7176C-20D1-458E-9553-3AD92ACD5FDD}"/>
              </a:ext>
            </a:extLst>
          </p:cNvPr>
          <p:cNvSpPr/>
          <p:nvPr/>
        </p:nvSpPr>
        <p:spPr>
          <a:xfrm>
            <a:off x="9383707" y="8725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F4E622-2544-49E3-B4C1-0ADFDE2E8DD1}"/>
              </a:ext>
            </a:extLst>
          </p:cNvPr>
          <p:cNvSpPr/>
          <p:nvPr/>
        </p:nvSpPr>
        <p:spPr>
          <a:xfrm>
            <a:off x="9095168" y="1069681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1,6</a:t>
            </a: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8776B31A-1E32-46D6-A1A8-65AF1D982866}"/>
              </a:ext>
            </a:extLst>
          </p:cNvPr>
          <p:cNvSpPr/>
          <p:nvPr/>
        </p:nvSpPr>
        <p:spPr>
          <a:xfrm>
            <a:off x="-172372" y="2868752"/>
            <a:ext cx="1192089" cy="1245845"/>
          </a:xfrm>
          <a:prstGeom prst="mathMultiply">
            <a:avLst>
              <a:gd name="adj1" fmla="val 93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2B12361-A991-412C-A778-7563EEC02B6E}"/>
              </a:ext>
            </a:extLst>
          </p:cNvPr>
          <p:cNvSpPr/>
          <p:nvPr/>
        </p:nvSpPr>
        <p:spPr>
          <a:xfrm>
            <a:off x="914400" y="3092179"/>
            <a:ext cx="816746" cy="7989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C23B12-B1F1-4AE3-AA27-9CAC8F05C6A6}"/>
              </a:ext>
            </a:extLst>
          </p:cNvPr>
          <p:cNvSpPr/>
          <p:nvPr/>
        </p:nvSpPr>
        <p:spPr>
          <a:xfrm>
            <a:off x="2061099" y="3092179"/>
            <a:ext cx="816746" cy="7989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07AE7972-79DD-4A97-A783-9766F69FBEBE}"/>
              </a:ext>
            </a:extLst>
          </p:cNvPr>
          <p:cNvSpPr/>
          <p:nvPr/>
        </p:nvSpPr>
        <p:spPr>
          <a:xfrm>
            <a:off x="3050217" y="2806077"/>
            <a:ext cx="1192089" cy="1245845"/>
          </a:xfrm>
          <a:prstGeom prst="mathMultiply">
            <a:avLst>
              <a:gd name="adj1" fmla="val 93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DBD5623-969E-479B-A90F-30692447C195}"/>
              </a:ext>
            </a:extLst>
          </p:cNvPr>
          <p:cNvSpPr/>
          <p:nvPr/>
        </p:nvSpPr>
        <p:spPr>
          <a:xfrm>
            <a:off x="4380647" y="3092179"/>
            <a:ext cx="816746" cy="7989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43945322-338B-496E-88F1-69EB32F37127}"/>
              </a:ext>
            </a:extLst>
          </p:cNvPr>
          <p:cNvSpPr/>
          <p:nvPr/>
        </p:nvSpPr>
        <p:spPr>
          <a:xfrm>
            <a:off x="5335734" y="2868752"/>
            <a:ext cx="1192089" cy="1245845"/>
          </a:xfrm>
          <a:prstGeom prst="mathMultiply">
            <a:avLst>
              <a:gd name="adj1" fmla="val 93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8F1B0F-7CBC-498F-AF92-B18BB397DEF8}"/>
              </a:ext>
            </a:extLst>
          </p:cNvPr>
          <p:cNvSpPr/>
          <p:nvPr/>
        </p:nvSpPr>
        <p:spPr>
          <a:xfrm>
            <a:off x="9176547" y="1995426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,3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7B3AC15-8911-4D6E-9FFE-B57AB96C6DF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058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750"/>
    </mc:Choice>
    <mc:Fallback>
      <p:transition spd="slow" advTm="32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7" grpId="0"/>
      <p:bldP spid="15" grpId="0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|4.8|0.6|0.6|0.7|0.7|0.6|0.6|0.6|0.5|0.5|4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0.7|0.7|0.7|0.6|0.6|0.7|0.6|0.7|0.6|0.7|3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0.7|0.6|0.6|0.6|0.6|0.5|0.6|0.6|0.6|0.6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.9|1|1|1.2|1.3|3.2|1.5|1.8|4.4|4.6|2.3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2.3|2.5|10.4|8.9|6.3|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9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3|8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|2.5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321</Words>
  <Application>Microsoft Office PowerPoint</Application>
  <PresentationFormat>Widescreen</PresentationFormat>
  <Paragraphs>81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Bethany Browning</dc:creator>
  <cp:lastModifiedBy>Bethany Browning</cp:lastModifiedBy>
  <cp:revision>9</cp:revision>
  <dcterms:created xsi:type="dcterms:W3CDTF">2021-01-16T11:15:05Z</dcterms:created>
  <dcterms:modified xsi:type="dcterms:W3CDTF">2021-01-16T13:44:55Z</dcterms:modified>
</cp:coreProperties>
</file>