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5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9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229575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use descriptive language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06"/>
            <a:ext cx="10515600" cy="78440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Yesterday, you thought about adjectives to describe animals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Adjectives</a:t>
            </a:r>
          </a:p>
          <a:p>
            <a:pPr marL="0" indent="0">
              <a:buNone/>
            </a:pPr>
            <a:r>
              <a:rPr lang="en-GB" dirty="0" smtClean="0"/>
              <a:t>Adjectives </a:t>
            </a:r>
            <a:r>
              <a:rPr lang="en-GB" dirty="0"/>
              <a:t>are words that describe what you can sense about a noun including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sight</a:t>
            </a:r>
            <a:r>
              <a:rPr lang="en-GB" dirty="0"/>
              <a:t>, sound, smell, taste, touch, and </a:t>
            </a:r>
            <a:r>
              <a:rPr lang="en-GB" dirty="0" smtClean="0"/>
              <a:t>how they feel.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53" t="38125" r="21253" b="28661"/>
          <a:stretch/>
        </p:blipFill>
        <p:spPr>
          <a:xfrm>
            <a:off x="2902131" y="3848599"/>
            <a:ext cx="6387737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have a sheet with a picture of some different animals and some adjectives. You have to think about which adjective is appropriate and put it into a sentence.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can look at one together on the next slide.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3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snake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Which of the adjectives best describes a snake?</a:t>
            </a:r>
          </a:p>
          <a:p>
            <a:pPr marL="0" indent="0">
              <a:buNone/>
            </a:pPr>
            <a:r>
              <a:rPr lang="en-GB" dirty="0"/>
              <a:t>g</a:t>
            </a:r>
            <a:r>
              <a:rPr lang="en-GB" dirty="0" smtClean="0"/>
              <a:t>reen				tiny			happy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most suitable adjective is ‘green’ so lets put it in a sentence.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was a green snake.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want a challenge you could add more information by telling me where is it!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13" y="318715"/>
            <a:ext cx="3002490" cy="15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Yesterday, you thought about adjectives to describe animals</vt:lpstr>
      <vt:lpstr>Todays task</vt:lpstr>
      <vt:lpstr>A snake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Bekki</dc:creator>
  <cp:lastModifiedBy>Watson, Craig</cp:lastModifiedBy>
  <cp:revision>9</cp:revision>
  <dcterms:created xsi:type="dcterms:W3CDTF">2021-02-02T10:45:11Z</dcterms:created>
  <dcterms:modified xsi:type="dcterms:W3CDTF">2021-02-02T13:41:13Z</dcterms:modified>
</cp:coreProperties>
</file>