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7"/>
  </p:normalViewPr>
  <p:slideViewPr>
    <p:cSldViewPr snapToGrid="0" snapToObjects="1">
      <p:cViewPr varScale="1">
        <p:scale>
          <a:sx n="90" d="100"/>
          <a:sy n="90" d="100"/>
        </p:scale>
        <p:origin x="232"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9513-1201-E34F-BDE5-005F7820060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19227B0-D771-E14C-8160-B85F3726F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0EF67A3-7B58-174A-A099-CB33C90D4F0C}"/>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9745B917-F44B-3A42-A920-1613B0BCAF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91428-3B04-FC4B-9C0C-C724227A5109}"/>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98224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5F110-72EE-914C-9373-55D252561E3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797469D-7A1A-D747-B2C0-3ECAB04DA88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322FDC3-5FDC-BF42-85C3-88237F242DB2}"/>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AEBC4514-AD39-F14D-9090-ECCA069E6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8A90B8-C91E-3341-955D-2B1ACF2F1812}"/>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57943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FB256-C3AD-4747-938E-B5D3A7DDA63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DF1BF95-9663-074C-9910-33A03D6C2F3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CA6DFAF-3609-1A44-8D69-3D45FA72E988}"/>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374518AF-25A5-5949-9026-04A05CDE5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49DDB-6798-844A-BEEB-3154B7861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4067383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7BA6-FE99-9D46-A928-E3EA4D08E0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2DAA03-E1E8-344D-90A1-FD6DAB40834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5DAAD2-E7A5-644E-A187-A9FE07B3DC1A}"/>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3B61F5E1-1253-5249-829B-DF0BBF7F1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CA7C6-BCEE-4C44-9DFE-EDAEEF3BDA26}"/>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36740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B975D-017B-7A4E-9598-12D5D115CF6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965AEB4-0760-1C49-BFB9-0E4BDEDB64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E108591-8A8F-044D-983C-A02BD6AA902A}"/>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82C24C9B-233F-354C-B6C1-902FD0458A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23BB4B-52D5-AA48-AA6C-7F63511DF4D5}"/>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6911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30D2-E96B-F244-BC51-B7B90FF8F73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F61680-B111-7C41-8714-50815D2FE2A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7B935ED-8568-5D4C-9736-AAB89728F32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8FEBB54-0877-F74B-A1BA-206FED387B72}"/>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6" name="Footer Placeholder 5">
            <a:extLst>
              <a:ext uri="{FF2B5EF4-FFF2-40B4-BE49-F238E27FC236}">
                <a16:creationId xmlns:a16="http://schemas.microsoft.com/office/drawing/2014/main" id="{3D860E68-C6E7-6E4A-9B4C-999D2EAB41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CC84A8-2ED4-9241-AB0A-45F1F5910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9973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9184A-6D97-3148-9428-E29E8270112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D75C99-19A5-0840-AFB9-EA235B456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C3A28DF-0ADF-C54A-88E4-6071594A7C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C15EB07-B759-984A-A777-1AF5FC3B1E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2CBBBB8-D4EB-8948-A4EF-F6D37AEE556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780C3EE-D18B-B346-8B2D-6B27378FC333}"/>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8" name="Footer Placeholder 7">
            <a:extLst>
              <a:ext uri="{FF2B5EF4-FFF2-40B4-BE49-F238E27FC236}">
                <a16:creationId xmlns:a16="http://schemas.microsoft.com/office/drawing/2014/main" id="{636470F3-A0B0-A248-AF9B-49E537992D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4110C7-F8CE-A345-A5D4-7CA70DFA22C8}"/>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40637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498F9-B01A-4949-A65B-31A02CCA1AA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08B9E9F-4986-3846-8D11-ECB0FB30FFD6}"/>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4" name="Footer Placeholder 3">
            <a:extLst>
              <a:ext uri="{FF2B5EF4-FFF2-40B4-BE49-F238E27FC236}">
                <a16:creationId xmlns:a16="http://schemas.microsoft.com/office/drawing/2014/main" id="{D78C550A-EF80-AC48-B776-6D119DFF0D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34B4B8-31B6-9E4D-8C65-E3A80EB89E9C}"/>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1782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E94FB-8D5F-BD40-97CD-4954BA2BF508}"/>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3" name="Footer Placeholder 2">
            <a:extLst>
              <a:ext uri="{FF2B5EF4-FFF2-40B4-BE49-F238E27FC236}">
                <a16:creationId xmlns:a16="http://schemas.microsoft.com/office/drawing/2014/main" id="{A4C13640-5E9D-9D4F-AA92-31FFB75603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9A1429-802B-D44A-9837-00755DA686DE}"/>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390338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3E85D-A72D-DA4F-BA6C-1BCFB68E96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D5BE2FB-C151-3043-B5E2-E06ECD9C0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207CE3C-82C2-754F-A701-E8A481D2D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96271-5902-3045-A0D5-F5B418F1D283}"/>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6" name="Footer Placeholder 5">
            <a:extLst>
              <a:ext uri="{FF2B5EF4-FFF2-40B4-BE49-F238E27FC236}">
                <a16:creationId xmlns:a16="http://schemas.microsoft.com/office/drawing/2014/main" id="{6401DAD4-6CEB-DE42-A3C9-6A3581B65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568105-54A3-EC4B-A7DF-8B345D461637}"/>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148803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9D4B5-B7D3-AF48-A314-30168B9987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D6DB40-3EB8-0545-B8FA-8EE8E97E3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A04F96-6266-2245-9BFD-129E157374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E0E9742-6EF1-104E-8667-F53D15D1BC5E}"/>
              </a:ext>
            </a:extLst>
          </p:cNvPr>
          <p:cNvSpPr>
            <a:spLocks noGrp="1"/>
          </p:cNvSpPr>
          <p:nvPr>
            <p:ph type="dt" sz="half" idx="10"/>
          </p:nvPr>
        </p:nvSpPr>
        <p:spPr/>
        <p:txBody>
          <a:bodyPr/>
          <a:lstStyle/>
          <a:p>
            <a:fld id="{3FB296D0-0D13-9541-8A76-7E366AE82773}" type="datetimeFigureOut">
              <a:rPr lang="en-US" smtClean="0"/>
              <a:t>2/26/21</a:t>
            </a:fld>
            <a:endParaRPr lang="en-US"/>
          </a:p>
        </p:txBody>
      </p:sp>
      <p:sp>
        <p:nvSpPr>
          <p:cNvPr id="6" name="Footer Placeholder 5">
            <a:extLst>
              <a:ext uri="{FF2B5EF4-FFF2-40B4-BE49-F238E27FC236}">
                <a16:creationId xmlns:a16="http://schemas.microsoft.com/office/drawing/2014/main" id="{815803D1-D915-6149-B135-84D3E4D8E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3F2CB4-F663-7540-8A01-B8F26290F01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49265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6DE80A-5E49-E84F-BB21-5F91C0D509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B843895-DB67-2049-A106-0DEEED3A1A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A6617F-F669-C340-88A5-A18101EBAE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B296D0-0D13-9541-8A76-7E366AE82773}" type="datetimeFigureOut">
              <a:rPr lang="en-US" smtClean="0"/>
              <a:t>2/26/21</a:t>
            </a:fld>
            <a:endParaRPr lang="en-US"/>
          </a:p>
        </p:txBody>
      </p:sp>
      <p:sp>
        <p:nvSpPr>
          <p:cNvPr id="5" name="Footer Placeholder 4">
            <a:extLst>
              <a:ext uri="{FF2B5EF4-FFF2-40B4-BE49-F238E27FC236}">
                <a16:creationId xmlns:a16="http://schemas.microsoft.com/office/drawing/2014/main" id="{C6EB5F82-15EE-FC4A-828A-1C4548716C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557C38-C7D6-3D43-BB45-1625676412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03112-77F1-3447-9552-6C142030F73B}" type="slidenum">
              <a:rPr lang="en-US" smtClean="0"/>
              <a:t>‹#›</a:t>
            </a:fld>
            <a:endParaRPr lang="en-US"/>
          </a:p>
        </p:txBody>
      </p:sp>
    </p:spTree>
    <p:extLst>
      <p:ext uri="{BB962C8B-B14F-4D97-AF65-F5344CB8AC3E}">
        <p14:creationId xmlns:p14="http://schemas.microsoft.com/office/powerpoint/2010/main" val="4182788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5" Type="http://schemas.openxmlformats.org/officeDocument/2006/relationships/image" Target="../media/image2.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5" Type="http://schemas.openxmlformats.org/officeDocument/2006/relationships/image" Target="../media/image2.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2347E-C777-E340-ACEE-DF8B0EF33234}"/>
              </a:ext>
            </a:extLst>
          </p:cNvPr>
          <p:cNvSpPr>
            <a:spLocks noGrp="1"/>
          </p:cNvSpPr>
          <p:nvPr>
            <p:ph type="ctrTitle"/>
          </p:nvPr>
        </p:nvSpPr>
        <p:spPr/>
        <p:txBody>
          <a:bodyPr>
            <a:normAutofit fontScale="90000"/>
          </a:bodyPr>
          <a:lstStyle/>
          <a:p>
            <a:r>
              <a:rPr lang="en-US" dirty="0">
                <a:latin typeface="Arial" panose="020B0604020202020204" pitchFamily="34" charset="0"/>
                <a:cs typeface="Arial" panose="020B0604020202020204" pitchFamily="34" charset="0"/>
              </a:rPr>
              <a:t>Learning Intention - To understand the Gulf Stream</a:t>
            </a:r>
          </a:p>
        </p:txBody>
      </p:sp>
      <p:sp>
        <p:nvSpPr>
          <p:cNvPr id="3" name="Subtitle 2">
            <a:extLst>
              <a:ext uri="{FF2B5EF4-FFF2-40B4-BE49-F238E27FC236}">
                <a16:creationId xmlns:a16="http://schemas.microsoft.com/office/drawing/2014/main" id="{FB48BB48-04A0-3240-8513-E3BD00320C7C}"/>
              </a:ext>
            </a:extLst>
          </p:cNvPr>
          <p:cNvSpPr>
            <a:spLocks noGrp="1"/>
          </p:cNvSpPr>
          <p:nvPr>
            <p:ph type="subTitle" idx="1"/>
          </p:nvPr>
        </p:nvSpPr>
        <p:spPr/>
        <p:txBody>
          <a:bodyPr/>
          <a:lstStyle/>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328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2BA4A-BC66-B040-80C6-59DE10FCBEE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Gulf Stream</a:t>
            </a:r>
          </a:p>
        </p:txBody>
      </p:sp>
      <p:sp>
        <p:nvSpPr>
          <p:cNvPr id="3" name="Content Placeholder 2">
            <a:extLst>
              <a:ext uri="{FF2B5EF4-FFF2-40B4-BE49-F238E27FC236}">
                <a16:creationId xmlns:a16="http://schemas.microsoft.com/office/drawing/2014/main" id="{F6031DD3-C6B6-084A-BC0D-11A1B50F37DD}"/>
              </a:ext>
            </a:extLst>
          </p:cNvPr>
          <p:cNvSpPr>
            <a:spLocks noGrp="1"/>
          </p:cNvSpPr>
          <p:nvPr>
            <p:ph idx="1"/>
          </p:nvPr>
        </p:nvSpPr>
        <p:spPr>
          <a:xfrm>
            <a:off x="838200" y="1825625"/>
            <a:ext cx="3748088" cy="4351338"/>
          </a:xfrm>
        </p:spPr>
        <p:txBody>
          <a:bodyPr/>
          <a:lstStyle/>
          <a:p>
            <a:pPr marL="0" indent="0">
              <a:buNone/>
            </a:pPr>
            <a:r>
              <a:rPr lang="en-US" dirty="0">
                <a:latin typeface="Arial" panose="020B0604020202020204" pitchFamily="34" charset="0"/>
                <a:cs typeface="Arial" panose="020B0604020202020204" pitchFamily="34" charset="0"/>
              </a:rPr>
              <a:t>The Gulf Stream is a large, underwater current that brings warm water from The Gulf of Mexico, across the Atlantic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It is the reason why places like Cornwall have warm seas.</a:t>
            </a:r>
          </a:p>
        </p:txBody>
      </p:sp>
      <p:pic>
        <p:nvPicPr>
          <p:cNvPr id="6" name="Picture 5" descr="Map&#10;&#10;Description automatically generated">
            <a:extLst>
              <a:ext uri="{FF2B5EF4-FFF2-40B4-BE49-F238E27FC236}">
                <a16:creationId xmlns:a16="http://schemas.microsoft.com/office/drawing/2014/main" id="{9578D022-D5D7-F749-93DA-2C2C37786559}"/>
              </a:ext>
            </a:extLst>
          </p:cNvPr>
          <p:cNvPicPr>
            <a:picLocks noChangeAspect="1"/>
          </p:cNvPicPr>
          <p:nvPr/>
        </p:nvPicPr>
        <p:blipFill>
          <a:blip r:embed="rId4"/>
          <a:stretch>
            <a:fillRect/>
          </a:stretch>
        </p:blipFill>
        <p:spPr>
          <a:xfrm>
            <a:off x="4586288" y="1690687"/>
            <a:ext cx="7372350" cy="4351337"/>
          </a:xfrm>
          <a:prstGeom prst="rect">
            <a:avLst/>
          </a:prstGeom>
        </p:spPr>
      </p:pic>
      <p:cxnSp>
        <p:nvCxnSpPr>
          <p:cNvPr id="8" name="Straight Arrow Connector 7">
            <a:extLst>
              <a:ext uri="{FF2B5EF4-FFF2-40B4-BE49-F238E27FC236}">
                <a16:creationId xmlns:a16="http://schemas.microsoft.com/office/drawing/2014/main" id="{D228BB78-CA7C-7544-BA81-0A4C9841141B}"/>
              </a:ext>
            </a:extLst>
          </p:cNvPr>
          <p:cNvCxnSpPr/>
          <p:nvPr/>
        </p:nvCxnSpPr>
        <p:spPr>
          <a:xfrm flipV="1">
            <a:off x="4129088" y="3586163"/>
            <a:ext cx="6472237" cy="1714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Audio Recording 26 Feb 2021 at 12:29:46" descr="Audio Recording 26 Feb 2021 at 12:29:46">
            <a:hlinkClick r:id="" action="ppaction://media"/>
            <a:extLst>
              <a:ext uri="{FF2B5EF4-FFF2-40B4-BE49-F238E27FC236}">
                <a16:creationId xmlns:a16="http://schemas.microsoft.com/office/drawing/2014/main" id="{C6F8056E-11FA-BC45-BACB-4996AB7876AA}"/>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733087" y="538957"/>
            <a:ext cx="812800" cy="812800"/>
          </a:xfrm>
          <a:prstGeom prst="rect">
            <a:avLst/>
          </a:prstGeom>
        </p:spPr>
      </p:pic>
    </p:spTree>
    <p:extLst>
      <p:ext uri="{BB962C8B-B14F-4D97-AF65-F5344CB8AC3E}">
        <p14:creationId xmlns:p14="http://schemas.microsoft.com/office/powerpoint/2010/main" val="200316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2160"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5915-F982-6345-AF3A-AD6BEA3DF88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is a current?</a:t>
            </a:r>
          </a:p>
        </p:txBody>
      </p:sp>
      <p:sp>
        <p:nvSpPr>
          <p:cNvPr id="3" name="Content Placeholder 2">
            <a:extLst>
              <a:ext uri="{FF2B5EF4-FFF2-40B4-BE49-F238E27FC236}">
                <a16:creationId xmlns:a16="http://schemas.microsoft.com/office/drawing/2014/main" id="{35BAC8A3-05EA-1843-AC8F-A9EB237B8FD4}"/>
              </a:ext>
            </a:extLst>
          </p:cNvPr>
          <p:cNvSpPr>
            <a:spLocks noGrp="1"/>
          </p:cNvSpPr>
          <p:nvPr>
            <p:ph idx="1"/>
          </p:nvPr>
        </p:nvSpPr>
        <p:spPr>
          <a:xfrm>
            <a:off x="1104900" y="1825625"/>
            <a:ext cx="10515600" cy="4351338"/>
          </a:xfrm>
        </p:spPr>
        <p:txBody>
          <a:bodyPr/>
          <a:lstStyle/>
          <a:p>
            <a:pPr marL="0" indent="0">
              <a:buNone/>
            </a:pPr>
            <a:r>
              <a:rPr lang="en-US" dirty="0">
                <a:latin typeface="Arial" panose="020B0604020202020204" pitchFamily="34" charset="0"/>
                <a:cs typeface="Arial" panose="020B0604020202020204" pitchFamily="34" charset="0"/>
              </a:rPr>
              <a:t>An ocean current describes the movement of water in the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have every stood in the sea, you might have felt the sea pulling you forwards and backwards, this is the current.</a:t>
            </a:r>
          </a:p>
        </p:txBody>
      </p:sp>
      <p:pic>
        <p:nvPicPr>
          <p:cNvPr id="1026" name="Picture 2" descr="MTV International announce Celebrity Ex on the Beach spin-off | Royal  Television Society">
            <a:extLst>
              <a:ext uri="{FF2B5EF4-FFF2-40B4-BE49-F238E27FC236}">
                <a16:creationId xmlns:a16="http://schemas.microsoft.com/office/drawing/2014/main" id="{CC3AA849-222E-584D-AE00-9E2B44CFC9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350" y="3950494"/>
            <a:ext cx="3467100" cy="2311400"/>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04" descr="Audio Recording 26 Feb 2021 at 12:30:04">
            <a:hlinkClick r:id="" action="ppaction://media"/>
            <a:extLst>
              <a:ext uri="{FF2B5EF4-FFF2-40B4-BE49-F238E27FC236}">
                <a16:creationId xmlns:a16="http://schemas.microsoft.com/office/drawing/2014/main" id="{277900BF-CEA5-5348-8D1B-8A9EDFD59C76}"/>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004425" y="610394"/>
            <a:ext cx="812800" cy="812800"/>
          </a:xfrm>
          <a:prstGeom prst="rect">
            <a:avLst/>
          </a:prstGeom>
        </p:spPr>
      </p:pic>
    </p:spTree>
    <p:extLst>
      <p:ext uri="{BB962C8B-B14F-4D97-AF65-F5344CB8AC3E}">
        <p14:creationId xmlns:p14="http://schemas.microsoft.com/office/powerpoint/2010/main" val="130705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45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58804-5FC3-834F-8BF9-B9CA79E276B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Why is the water warm?</a:t>
            </a:r>
          </a:p>
        </p:txBody>
      </p:sp>
      <p:sp>
        <p:nvSpPr>
          <p:cNvPr id="3" name="Content Placeholder 2">
            <a:extLst>
              <a:ext uri="{FF2B5EF4-FFF2-40B4-BE49-F238E27FC236}">
                <a16:creationId xmlns:a16="http://schemas.microsoft.com/office/drawing/2014/main" id="{18C6299B-C25F-2B40-93BF-69DFE653065E}"/>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The water is warm because The Gulf of Mexico is near the Equator.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remember, the equator is the imaginary line that goes around the middle of the Earth. Places near this line are warmer because they are nearer the Sun.</a:t>
            </a:r>
          </a:p>
        </p:txBody>
      </p:sp>
      <p:pic>
        <p:nvPicPr>
          <p:cNvPr id="2050" name="Picture 2" descr="Equator | NASA">
            <a:extLst>
              <a:ext uri="{FF2B5EF4-FFF2-40B4-BE49-F238E27FC236}">
                <a16:creationId xmlns:a16="http://schemas.microsoft.com/office/drawing/2014/main" id="{C7023DC8-72F3-8A4B-9BB7-9BBAFBB655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399" y="4273549"/>
            <a:ext cx="2959101" cy="2219326"/>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27" descr="Audio Recording 26 Feb 2021 at 12:30:27">
            <a:hlinkClick r:id="" action="ppaction://media"/>
            <a:extLst>
              <a:ext uri="{FF2B5EF4-FFF2-40B4-BE49-F238E27FC236}">
                <a16:creationId xmlns:a16="http://schemas.microsoft.com/office/drawing/2014/main" id="{871B0EC7-716C-CD45-B1AA-B8F35DC8CE15}"/>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218738" y="696913"/>
            <a:ext cx="812800" cy="812800"/>
          </a:xfrm>
          <a:prstGeom prst="rect">
            <a:avLst/>
          </a:prstGeom>
        </p:spPr>
      </p:pic>
    </p:spTree>
    <p:extLst>
      <p:ext uri="{BB962C8B-B14F-4D97-AF65-F5344CB8AC3E}">
        <p14:creationId xmlns:p14="http://schemas.microsoft.com/office/powerpoint/2010/main" val="391583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6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46A2-37C8-9440-869B-3F201731E31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Today’s task</a:t>
            </a:r>
          </a:p>
        </p:txBody>
      </p:sp>
      <p:sp>
        <p:nvSpPr>
          <p:cNvPr id="3" name="Content Placeholder 2">
            <a:extLst>
              <a:ext uri="{FF2B5EF4-FFF2-40B4-BE49-F238E27FC236}">
                <a16:creationId xmlns:a16="http://schemas.microsoft.com/office/drawing/2014/main" id="{73196248-8303-3141-AA20-3BDBFC2D1E5C}"/>
              </a:ext>
            </a:extLst>
          </p:cNvPr>
          <p:cNvSpPr>
            <a:spLocks noGrp="1"/>
          </p:cNvSpPr>
          <p:nvPr>
            <p:ph idx="1"/>
          </p:nvPr>
        </p:nvSpPr>
        <p:spPr>
          <a:xfrm>
            <a:off x="660400" y="1690688"/>
            <a:ext cx="10515600" cy="4351338"/>
          </a:xfrm>
        </p:spPr>
        <p:txBody>
          <a:bodyPr/>
          <a:lstStyle/>
          <a:p>
            <a:pPr marL="0" indent="0">
              <a:buNone/>
            </a:pPr>
            <a:r>
              <a:rPr lang="en-US" dirty="0">
                <a:latin typeface="Arial" panose="020B0604020202020204" pitchFamily="34" charset="0"/>
                <a:cs typeface="Arial" panose="020B0604020202020204" pitchFamily="34" charset="0"/>
              </a:rPr>
              <a:t>Today, you will have three questions to answer on your worksheet.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For some of the questions the information is in this PowerPoint, for some of the questions you may need to use an atlas or an online map like ‘google earth’ or ‘google maps’</a:t>
            </a:r>
          </a:p>
        </p:txBody>
      </p:sp>
    </p:spTree>
    <p:extLst>
      <p:ext uri="{BB962C8B-B14F-4D97-AF65-F5344CB8AC3E}">
        <p14:creationId xmlns:p14="http://schemas.microsoft.com/office/powerpoint/2010/main" val="2496488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195</Words>
  <Application>Microsoft Macintosh PowerPoint</Application>
  <PresentationFormat>Widescreen</PresentationFormat>
  <Paragraphs>17</Paragraphs>
  <Slides>5</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Learning Intention - To understand the Gulf Stream</vt:lpstr>
      <vt:lpstr>The Gulf Stream</vt:lpstr>
      <vt:lpstr>What is a current?</vt:lpstr>
      <vt:lpstr>Why is the water warm?</vt:lpstr>
      <vt:lpstr>Today’s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 To understand the Gulf Stream</dc:title>
  <dc:creator>Watson, Craig</dc:creator>
  <cp:lastModifiedBy>Watson, Craig</cp:lastModifiedBy>
  <cp:revision>4</cp:revision>
  <dcterms:created xsi:type="dcterms:W3CDTF">2021-02-26T12:18:41Z</dcterms:created>
  <dcterms:modified xsi:type="dcterms:W3CDTF">2021-02-26T13:18:51Z</dcterms:modified>
</cp:coreProperties>
</file>