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58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4821-D9D9-4EAB-86BF-C051B51491A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16E85-4A0E-45BD-83F4-29B7AC694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3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16E85-4A0E-45BD-83F4-29B7AC6947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1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16E85-4A0E-45BD-83F4-29B7AC6947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1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16E85-4A0E-45BD-83F4-29B7AC6947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1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2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3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4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7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5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08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0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4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7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79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8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FAFF-F8B5-4722-8048-2C2500AC162D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988AA-5F5A-47D7-BC64-6204D5DB0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Maths- Alternative 2</a:t>
            </a:r>
            <a:b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Tell the time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5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First, next, finally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50692" r="54387" b="5441"/>
          <a:stretch/>
        </p:blipFill>
        <p:spPr bwMode="auto">
          <a:xfrm>
            <a:off x="6588224" y="2132856"/>
            <a:ext cx="2182980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Visual Timetable Following Lockdown Add-On C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60303" b="74747"/>
          <a:stretch/>
        </p:blipFill>
        <p:spPr bwMode="auto">
          <a:xfrm>
            <a:off x="755576" y="4077072"/>
            <a:ext cx="2074008" cy="197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6800" r="50000" b="61313"/>
          <a:stretch/>
        </p:blipFill>
        <p:spPr bwMode="auto">
          <a:xfrm>
            <a:off x="3275856" y="1882018"/>
            <a:ext cx="244532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6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First, next, finally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50692" r="54387" b="5441"/>
          <a:stretch/>
        </p:blipFill>
        <p:spPr bwMode="auto">
          <a:xfrm>
            <a:off x="460375" y="2132856"/>
            <a:ext cx="2182980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Visual Timetable Following Lockdown Add-On C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60303" b="74747"/>
          <a:stretch/>
        </p:blipFill>
        <p:spPr bwMode="auto">
          <a:xfrm>
            <a:off x="3347864" y="2458098"/>
            <a:ext cx="2074008" cy="197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6800" r="50000" b="61313"/>
          <a:stretch/>
        </p:blipFill>
        <p:spPr bwMode="auto">
          <a:xfrm>
            <a:off x="6402850" y="2277475"/>
            <a:ext cx="2270660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2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Before and after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8" t="32540" r="5850" b="49206"/>
          <a:stretch/>
        </p:blipFill>
        <p:spPr bwMode="auto">
          <a:xfrm>
            <a:off x="1115616" y="2996952"/>
            <a:ext cx="72383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Before school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77972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After school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6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Before and after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8" t="32540" r="29021" b="49206"/>
          <a:stretch/>
        </p:blipFill>
        <p:spPr bwMode="auto">
          <a:xfrm>
            <a:off x="260260" y="2149053"/>
            <a:ext cx="171071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Before school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77972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After school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r="52298"/>
          <a:stretch/>
        </p:blipFill>
        <p:spPr bwMode="auto">
          <a:xfrm>
            <a:off x="6984241" y="2287368"/>
            <a:ext cx="1725829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4" r="26640"/>
          <a:stretch/>
        </p:blipFill>
        <p:spPr bwMode="auto">
          <a:xfrm>
            <a:off x="1763688" y="4005064"/>
            <a:ext cx="184265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4"/>
          <a:stretch/>
        </p:blipFill>
        <p:spPr bwMode="auto">
          <a:xfrm>
            <a:off x="5724128" y="4221088"/>
            <a:ext cx="174570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7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Before and after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Before Lunch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77972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After Lunch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35" y="4150347"/>
            <a:ext cx="1839689" cy="11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967407" y="3965535"/>
            <a:ext cx="168255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1299857" y="3965535"/>
            <a:ext cx="1622018" cy="145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Visual resources will support children with autism in the following ways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Visual resources will support children with autism in the following ways: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3" t="26074"/>
          <a:stretch/>
        </p:blipFill>
        <p:spPr bwMode="auto">
          <a:xfrm>
            <a:off x="5242626" y="3713507"/>
            <a:ext cx="170689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79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Before and after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Before Lunch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77972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After Lunch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6" y="2264693"/>
            <a:ext cx="1839689" cy="11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83568" y="3748109"/>
            <a:ext cx="168255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5940152" y="2264693"/>
            <a:ext cx="1622018" cy="145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Visual resources will support children with autism in the following ways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Visual resources will support children with autism in the following ways: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3" t="26074"/>
          <a:stretch/>
        </p:blipFill>
        <p:spPr bwMode="auto">
          <a:xfrm>
            <a:off x="5940152" y="3722457"/>
            <a:ext cx="170689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9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Morning, afternoon, evening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6713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Sort thee pictures into morning, afternoon and evening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10519" r="80244" b="50000"/>
          <a:stretch/>
        </p:blipFill>
        <p:spPr bwMode="auto">
          <a:xfrm>
            <a:off x="712524" y="1988839"/>
            <a:ext cx="1339196" cy="150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FREE! - Visual Timetable for Home | Primary Resour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t="9596" r="61083" b="52078"/>
          <a:stretch/>
        </p:blipFill>
        <p:spPr bwMode="auto">
          <a:xfrm>
            <a:off x="3753458" y="4317594"/>
            <a:ext cx="1565075" cy="16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1" t="50000" r="42842" b="12367"/>
          <a:stretch/>
        </p:blipFill>
        <p:spPr bwMode="auto">
          <a:xfrm>
            <a:off x="7380312" y="1605275"/>
            <a:ext cx="1435580" cy="153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9" t="50000" r="61082" b="10981"/>
          <a:stretch/>
        </p:blipFill>
        <p:spPr bwMode="auto">
          <a:xfrm>
            <a:off x="884041" y="4317594"/>
            <a:ext cx="1699285" cy="170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3" t="26074"/>
          <a:stretch/>
        </p:blipFill>
        <p:spPr bwMode="auto">
          <a:xfrm>
            <a:off x="6973781" y="4437112"/>
            <a:ext cx="170689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0" r="66957"/>
          <a:stretch/>
        </p:blipFill>
        <p:spPr bwMode="auto">
          <a:xfrm>
            <a:off x="5311060" y="3084254"/>
            <a:ext cx="1453247" cy="12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60303" b="74747"/>
          <a:stretch/>
        </p:blipFill>
        <p:spPr bwMode="auto">
          <a:xfrm>
            <a:off x="2706648" y="1763616"/>
            <a:ext cx="1577320" cy="15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3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Morning, afternoon, evening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6713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Sort thee pictures into morning, afternoon and evening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10519" r="80244" b="50000"/>
          <a:stretch/>
        </p:blipFill>
        <p:spPr bwMode="auto">
          <a:xfrm>
            <a:off x="647653" y="3671565"/>
            <a:ext cx="1339196" cy="150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FREE! - Visual Timetable for Home | Primary Resour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t="9596" r="61083" b="52078"/>
          <a:stretch/>
        </p:blipFill>
        <p:spPr bwMode="auto">
          <a:xfrm>
            <a:off x="647653" y="1769321"/>
            <a:ext cx="1565075" cy="16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1" t="50000" r="42842" b="12367"/>
          <a:stretch/>
        </p:blipFill>
        <p:spPr bwMode="auto">
          <a:xfrm>
            <a:off x="647653" y="5108160"/>
            <a:ext cx="1435580" cy="153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9" t="50000" r="61082" b="10981"/>
          <a:stretch/>
        </p:blipFill>
        <p:spPr bwMode="auto">
          <a:xfrm>
            <a:off x="7041268" y="3573016"/>
            <a:ext cx="1699285" cy="170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3" t="26074"/>
          <a:stretch/>
        </p:blipFill>
        <p:spPr bwMode="auto">
          <a:xfrm>
            <a:off x="3907728" y="4100048"/>
            <a:ext cx="170689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0" r="66957"/>
          <a:stretch/>
        </p:blipFill>
        <p:spPr bwMode="auto">
          <a:xfrm>
            <a:off x="7164288" y="2132856"/>
            <a:ext cx="1453247" cy="12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60303" b="74747"/>
          <a:stretch/>
        </p:blipFill>
        <p:spPr bwMode="auto">
          <a:xfrm>
            <a:off x="3936027" y="2374087"/>
            <a:ext cx="1577320" cy="15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t="9596" r="61083" b="52078"/>
          <a:stretch/>
        </p:blipFill>
        <p:spPr bwMode="auto">
          <a:xfrm>
            <a:off x="7175478" y="5178160"/>
            <a:ext cx="1565075" cy="16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5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First, next, finally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10519" r="80244" b="50000"/>
          <a:stretch/>
        </p:blipFill>
        <p:spPr bwMode="auto">
          <a:xfrm>
            <a:off x="1151620" y="4330460"/>
            <a:ext cx="2088232" cy="234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t="9596" r="61083" b="52078"/>
          <a:stretch/>
        </p:blipFill>
        <p:spPr bwMode="auto">
          <a:xfrm>
            <a:off x="3337457" y="1556792"/>
            <a:ext cx="2232248" cy="234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1" t="50000" r="42842" b="12367"/>
          <a:stretch/>
        </p:blipFill>
        <p:spPr bwMode="auto">
          <a:xfrm>
            <a:off x="4429650" y="4317349"/>
            <a:ext cx="2160240" cy="231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15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First, next, finally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10519" r="80244" b="50000"/>
          <a:stretch/>
        </p:blipFill>
        <p:spPr bwMode="auto">
          <a:xfrm>
            <a:off x="3419872" y="2924944"/>
            <a:ext cx="2088232" cy="234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t="9596" r="61083" b="52078"/>
          <a:stretch/>
        </p:blipFill>
        <p:spPr bwMode="auto">
          <a:xfrm>
            <a:off x="5796136" y="2852936"/>
            <a:ext cx="2232248" cy="234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1" t="50000" r="42842" b="12367"/>
          <a:stretch/>
        </p:blipFill>
        <p:spPr bwMode="auto">
          <a:xfrm>
            <a:off x="755576" y="2867287"/>
            <a:ext cx="2160240" cy="231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5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82</Words>
  <Application>Microsoft Office PowerPoint</Application>
  <PresentationFormat>On-screen Show (4:3)</PresentationFormat>
  <Paragraphs>24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Maths- Alternative 2 Learning intention: Tell the time</vt:lpstr>
      <vt:lpstr>Before and after </vt:lpstr>
      <vt:lpstr>Before and after </vt:lpstr>
      <vt:lpstr>Before and after </vt:lpstr>
      <vt:lpstr>Before and after </vt:lpstr>
      <vt:lpstr>Morning, afternoon, evening</vt:lpstr>
      <vt:lpstr>Morning, afternoon, evening</vt:lpstr>
      <vt:lpstr>First, next, finally</vt:lpstr>
      <vt:lpstr>First, next, finally</vt:lpstr>
      <vt:lpstr>First, next, finally</vt:lpstr>
      <vt:lpstr>First, next, finally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Maths- Alternative 2 Learning intention: Tell the time</dc:title>
  <dc:creator>Craggs, Charlotte</dc:creator>
  <cp:lastModifiedBy>Craggs, Charlotte</cp:lastModifiedBy>
  <cp:revision>3</cp:revision>
  <dcterms:created xsi:type="dcterms:W3CDTF">2021-02-23T12:09:05Z</dcterms:created>
  <dcterms:modified xsi:type="dcterms:W3CDTF">2021-02-23T12:39:52Z</dcterms:modified>
</cp:coreProperties>
</file>