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3F15B-127B-48C8-9E02-0BD5A26A8A52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4F0BB-9341-4429-8340-A1A153D3E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047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1519-99AE-421C-AA6E-F9581E90E47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DA8F-8E37-4E8E-AE76-EA8716A6F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04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1519-99AE-421C-AA6E-F9581E90E47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DA8F-8E37-4E8E-AE76-EA8716A6F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01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1519-99AE-421C-AA6E-F9581E90E47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DA8F-8E37-4E8E-AE76-EA8716A6F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52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1519-99AE-421C-AA6E-F9581E90E47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DA8F-8E37-4E8E-AE76-EA8716A6F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1519-99AE-421C-AA6E-F9581E90E47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DA8F-8E37-4E8E-AE76-EA8716A6F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98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1519-99AE-421C-AA6E-F9581E90E47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DA8F-8E37-4E8E-AE76-EA8716A6F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75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1519-99AE-421C-AA6E-F9581E90E47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DA8F-8E37-4E8E-AE76-EA8716A6F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73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1519-99AE-421C-AA6E-F9581E90E47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DA8F-8E37-4E8E-AE76-EA8716A6F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27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1519-99AE-421C-AA6E-F9581E90E47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DA8F-8E37-4E8E-AE76-EA8716A6F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14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1519-99AE-421C-AA6E-F9581E90E47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DA8F-8E37-4E8E-AE76-EA8716A6F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11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A1519-99AE-421C-AA6E-F9581E90E47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0DA8F-8E37-4E8E-AE76-EA8716A6F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45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A1519-99AE-421C-AA6E-F9581E90E476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0DA8F-8E37-4E8E-AE76-EA8716A6F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80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Year 1 </a:t>
            </a:r>
            <a:b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3D shapes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D0D0F91-90ED-4B4B-97B5-5C4421B434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58200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2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Yesterday you learnt about a cubes and pyramids. Look there are some on the robots body!  </a:t>
            </a:r>
            <a:endParaRPr lang="en-GB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7" y="2132856"/>
            <a:ext cx="31718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771800" y="2780928"/>
            <a:ext cx="1368152" cy="36004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691680" y="5085184"/>
            <a:ext cx="1512168" cy="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076056" y="6165304"/>
            <a:ext cx="1584176" cy="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778703" y="2564904"/>
            <a:ext cx="1656184" cy="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B458F6-9048-49E5-882D-079622E5AA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5401" y="61015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7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Sphere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7333"/>
            <a:ext cx="31527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2926258" cy="248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304095"/>
            <a:ext cx="3363639" cy="215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04C0BC-958B-4856-A44C-35A33EA643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34362" y="61507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7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14273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2736"/>
            <a:ext cx="2160240" cy="31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27058"/>
            <a:ext cx="2068009" cy="305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B79D49-FCA0-480F-BC91-17197014F8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4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Cylinder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168352" cy="40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08720"/>
            <a:ext cx="2338108" cy="344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16459"/>
            <a:ext cx="2236465" cy="24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E114AF-32CD-4DD5-A315-2C8D79C803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67246" y="61846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2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Worksheet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864" y="1412776"/>
            <a:ext cx="38671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EE52B8-D9C0-4141-9AB9-982640AD94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30878" y="60449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3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27</Words>
  <Application>Microsoft Office PowerPoint</Application>
  <PresentationFormat>On-screen Show (4:3)</PresentationFormat>
  <Paragraphs>6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Year 1  3D shapes</vt:lpstr>
      <vt:lpstr>Yesterday you learnt about a cubes and pyramids. Look there are some on the robots body!  </vt:lpstr>
      <vt:lpstr>Sphere</vt:lpstr>
      <vt:lpstr>Cone</vt:lpstr>
      <vt:lpstr>Cylinder</vt:lpstr>
      <vt:lpstr>Worksheet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 3D shapes</dc:title>
  <dc:creator>user</dc:creator>
  <cp:lastModifiedBy>Burns, Rachel</cp:lastModifiedBy>
  <cp:revision>9</cp:revision>
  <cp:lastPrinted>2021-01-14T16:35:10Z</cp:lastPrinted>
  <dcterms:created xsi:type="dcterms:W3CDTF">2021-01-14T09:56:46Z</dcterms:created>
  <dcterms:modified xsi:type="dcterms:W3CDTF">2021-01-14T16:35:12Z</dcterms:modified>
</cp:coreProperties>
</file>