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4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0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4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2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5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E94C-F41C-4CCC-BF7E-B3D73C32A65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22D8-64E5-4AFB-BE6A-04A1E4942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7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Develop understanding of key vocabulary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2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lesson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learning the key vocabulary for our science topic of rocks and fossils.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through the next slides to see what each key word means.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Rock is a hard material that is solid.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75" y="22048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5" y="450912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2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Fossil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Fossils are the remains or traces of plants and animals that lived a long time ago.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FOSSIL (noun) definition and synonyms | Macmillan Dic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14" y="27344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Volcano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volcano is a mountain that opens downwards to a pool of lava.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6873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30" y="3907883"/>
            <a:ext cx="2553072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7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Lava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Lava is hot, liquid rock that flows from a volcano.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07244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64502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Soil is a loose material on the upper layer of the Earth’s surface, often where plants grow.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9" y="278092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9"/>
          <a:stretch/>
        </p:blipFill>
        <p:spPr bwMode="auto">
          <a:xfrm>
            <a:off x="3825733" y="4642154"/>
            <a:ext cx="2133600" cy="193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1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crystal is a special kind of solid material which form to create a repeating pattern.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19238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1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 is divided into layers. Each layer is different. The main layers are: The crust, mantle, outer core and inner core.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21297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510087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2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159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 understanding of key vocabulary </vt:lpstr>
      <vt:lpstr>Today’s lesson</vt:lpstr>
      <vt:lpstr>Rock</vt:lpstr>
      <vt:lpstr>Fossil</vt:lpstr>
      <vt:lpstr>Volcano</vt:lpstr>
      <vt:lpstr>Lava</vt:lpstr>
      <vt:lpstr>Soil </vt:lpstr>
      <vt:lpstr>Crystals</vt:lpstr>
      <vt:lpstr>Layers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 understanding of key vocabulary</dc:title>
  <dc:creator>Craggs, Charlotte</dc:creator>
  <cp:lastModifiedBy>Craggs, Charlotte</cp:lastModifiedBy>
  <cp:revision>4</cp:revision>
  <dcterms:created xsi:type="dcterms:W3CDTF">2021-01-26T13:21:19Z</dcterms:created>
  <dcterms:modified xsi:type="dcterms:W3CDTF">2021-01-26T13:49:29Z</dcterms:modified>
</cp:coreProperties>
</file>