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972"/>
    <p:restoredTop sz="94613"/>
  </p:normalViewPr>
  <p:slideViewPr>
    <p:cSldViewPr snapToGrid="0" snapToObjects="1">
      <p:cViewPr varScale="1">
        <p:scale>
          <a:sx n="86" d="100"/>
          <a:sy n="86" d="100"/>
        </p:scale>
        <p:origin x="216" y="3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E427D-97EA-EA48-B26D-300183E59E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8B82120-DF19-BA4D-88AF-FAEF8DEB1C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5AB5BE-D636-434E-B1CA-9B784D7E05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6FF07-6692-2F4C-B528-8ADF6ED3BF14}" type="datetimeFigureOut">
              <a:rPr lang="en-US" smtClean="0"/>
              <a:t>3/1/21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F47378-E8ED-C043-BEFA-6CB855ED30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DE1DE6-B749-5F44-AF84-6DF5CCDB4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4E92-9B77-1B41-9F9D-0ADF21428F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6183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244577-0A94-AA45-A025-75CC3EB661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D383C2-92ED-2C40-8574-823117E303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31984D-1493-AD41-A5D7-6F4264F186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6FF07-6692-2F4C-B528-8ADF6ED3BF14}" type="datetimeFigureOut">
              <a:rPr lang="en-US" smtClean="0"/>
              <a:t>3/1/21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38D578-9575-3D48-8E90-5B1712872A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A40AF5-B248-1640-B6C1-49EBA85C5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4E92-9B77-1B41-9F9D-0ADF21428F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6410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91A5758-009D-D945-8257-3431BA8FCD0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C9637C-E4E9-DB46-AD80-D099B60AA4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76F672-291A-A146-8158-EA6F3C9F2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6FF07-6692-2F4C-B528-8ADF6ED3BF14}" type="datetimeFigureOut">
              <a:rPr lang="en-US" smtClean="0"/>
              <a:t>3/1/21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FA5C3-884A-FD41-8660-E89E0435DF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35FD3E-97BD-AD40-9C3D-899BFC5E19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4E92-9B77-1B41-9F9D-0ADF21428F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0603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752B0-32C6-2B40-A6FA-9A2DE9915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9DEE6E-DFD6-EC4A-8151-0C1BE62133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64973A-C0F6-F743-A40E-58E5994F1D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6FF07-6692-2F4C-B528-8ADF6ED3BF14}" type="datetimeFigureOut">
              <a:rPr lang="en-US" smtClean="0"/>
              <a:t>3/1/21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7CF0B3-DFF5-E342-A28D-57FD79F48A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45BE02-B068-FD41-83D3-0F76B5B10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4E92-9B77-1B41-9F9D-0ADF21428F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2544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9CF730-B8D8-B643-A469-D759461C9B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0622AA-4DDA-DF43-91F4-22356BB4C5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A567DB-89B4-C546-8697-DF303EF52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6FF07-6692-2F4C-B528-8ADF6ED3BF14}" type="datetimeFigureOut">
              <a:rPr lang="en-US" smtClean="0"/>
              <a:t>3/1/21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870762-BA8F-5E42-B4AC-1878BC6D46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9D3E41-873D-B547-9AE0-C86AF317A8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4E92-9B77-1B41-9F9D-0ADF21428F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0182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F1D7FA-96AF-2242-BB13-B3291D546C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1E8EC9-BFE6-CF44-8832-FD19344F03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DE5AC3-113A-5A45-A53E-ABA03DB1E5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690D1C-A1A9-5E45-9DE0-758522024D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6FF07-6692-2F4C-B528-8ADF6ED3BF14}" type="datetimeFigureOut">
              <a:rPr lang="en-US" smtClean="0"/>
              <a:t>3/1/21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33BA46-46C3-1542-8653-A40CAA584C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5288AD-CDBD-9B4A-A216-CA3005985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4E92-9B77-1B41-9F9D-0ADF21428F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9660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141ED4-EE0B-8341-A8D7-F242BA8639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D40B7E-1E27-174F-A5EC-16B0B50C7B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9ECC90-5711-9A47-ABDB-24C1D8D954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0988458-D2BB-D84A-8FED-58DE21D2A1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E00D76B-CC3A-9247-9C10-EAFC422F12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F712495-B976-8049-9964-7963F83C3A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6FF07-6692-2F4C-B528-8ADF6ED3BF14}" type="datetimeFigureOut">
              <a:rPr lang="en-US" smtClean="0"/>
              <a:t>3/1/21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BF8FEE9-53BA-E947-9928-7F3507C426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7FF4423-3009-3546-8F95-C3931C004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4E92-9B77-1B41-9F9D-0ADF21428F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4263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AAFF06-2CA3-6744-A7D7-B8AA13537D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D802DED-DFF4-5943-B102-226217C614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6FF07-6692-2F4C-B528-8ADF6ED3BF14}" type="datetimeFigureOut">
              <a:rPr lang="en-US" smtClean="0"/>
              <a:t>3/1/21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B2162FE-B255-B24F-8FAE-35375B1031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87D895-9DB4-0747-B170-EF2853AAD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4E92-9B77-1B41-9F9D-0ADF21428F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0729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777EF5-CECD-934D-AC4E-28F1020DE5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6FF07-6692-2F4C-B528-8ADF6ED3BF14}" type="datetimeFigureOut">
              <a:rPr lang="en-US" smtClean="0"/>
              <a:t>3/1/21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64845FB-AF48-CA47-8D87-8DFF4E887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BCACFB-2FC5-8244-833F-A0A26DEA8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4E92-9B77-1B41-9F9D-0ADF21428F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1346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C7B44F-A7BB-6A47-82A5-4251A7CB82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219404-FC69-0647-A360-E41E31D4C8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E35B21-EAD1-2A47-996E-AA3B8DF280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3C3B11-F71C-B04C-92C9-CEDDC12AC3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6FF07-6692-2F4C-B528-8ADF6ED3BF14}" type="datetimeFigureOut">
              <a:rPr lang="en-US" smtClean="0"/>
              <a:t>3/1/21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9D56E6-09EC-964E-8516-71414210C1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63FD4F-30DE-1E4E-89D5-208A603573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4E92-9B77-1B41-9F9D-0ADF21428F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6829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07B54F-59B0-6C40-9BF0-53340246CC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343701F-3D82-E344-BAFD-12C5B3B1251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2E9A87-0853-E747-9589-61697EBCF3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D7BAE8-6F9D-BD49-893C-5E8AB59593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6FF07-6692-2F4C-B528-8ADF6ED3BF14}" type="datetimeFigureOut">
              <a:rPr lang="en-US" smtClean="0"/>
              <a:t>3/1/21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570E81-9E27-4743-BCC6-369C6B6A8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F39C96-0007-AB4E-AA10-1B2897E32A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4E92-9B77-1B41-9F9D-0ADF21428F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061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92271C4-5E72-A34F-84F4-46FF9B6FA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13167D-4A59-2045-8A03-39AACB6062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6A94BA-9FDC-274F-9E29-2C6B159DBA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36FF07-6692-2F4C-B528-8ADF6ED3BF14}" type="datetimeFigureOut">
              <a:rPr lang="en-US" smtClean="0"/>
              <a:t>3/1/21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1099F0-9A16-5A49-8EEF-2395637659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CDF94A-8A8D-3240-AD73-1E17C99101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F64E92-9B77-1B41-9F9D-0ADF21428F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9844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69EB6D-D198-6B4A-8EE1-41D2A0AC63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64614" y="1783959"/>
            <a:ext cx="4087306" cy="2889114"/>
          </a:xfrm>
        </p:spPr>
        <p:txBody>
          <a:bodyPr anchor="b">
            <a:normAutofit/>
          </a:bodyPr>
          <a:lstStyle/>
          <a:p>
            <a:pPr algn="l"/>
            <a:endParaRPr lang="en-US" sz="54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2310DC2-153F-A14C-A875-5859813961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64612" y="4750893"/>
            <a:ext cx="4087305" cy="1147863"/>
          </a:xfrm>
        </p:spPr>
        <p:txBody>
          <a:bodyPr anchor="t">
            <a:normAutofit/>
          </a:bodyPr>
          <a:lstStyle/>
          <a:p>
            <a:pPr algn="l"/>
            <a:endParaRPr lang="en-US" sz="2000"/>
          </a:p>
        </p:txBody>
      </p:sp>
      <p:sp>
        <p:nvSpPr>
          <p:cNvPr id="14" name="Freeform: Shape 9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B3E01B38-47D6-B348-B2F0-8D164CB274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947" r="-2" b="22627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2108600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09CFE170-7680-3743-9C02-9AFFB66274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3467" y="1793240"/>
            <a:ext cx="10905066" cy="3271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1393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4F586EA3-8313-5E48-9FB0-147CCD601D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3467" y="1166199"/>
            <a:ext cx="10905066" cy="452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4316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Table&#10;&#10;Description automatically generated">
            <a:extLst>
              <a:ext uri="{FF2B5EF4-FFF2-40B4-BE49-F238E27FC236}">
                <a16:creationId xmlns:a16="http://schemas.microsoft.com/office/drawing/2014/main" id="{BDC13482-7209-9E4B-8411-CCA30F3AB3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778" t="17950" r="-778" b="10786"/>
          <a:stretch/>
        </p:blipFill>
        <p:spPr>
          <a:xfrm>
            <a:off x="781050" y="-133350"/>
            <a:ext cx="9925050" cy="6843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0685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9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E32CA965-8B97-6E41-B575-16AFF56CE2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412" b="6776"/>
          <a:stretch/>
        </p:blipFill>
        <p:spPr>
          <a:xfrm>
            <a:off x="2266014" y="0"/>
            <a:ext cx="5586215" cy="6858000"/>
          </a:xfrm>
          <a:prstGeom prst="rect">
            <a:avLst/>
          </a:prstGeom>
          <a:ln>
            <a:noFill/>
          </a:ln>
        </p:spPr>
      </p:pic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9033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863C8ADD-CAA3-F240-9B3C-FCCDB6EA1F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308114" cy="6984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140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Graphical user interface&#10;&#10;Description automatically generated">
            <a:extLst>
              <a:ext uri="{FF2B5EF4-FFF2-40B4-BE49-F238E27FC236}">
                <a16:creationId xmlns:a16="http://schemas.microsoft.com/office/drawing/2014/main" id="{A05E450B-3242-2D4E-85B9-BBA360B99A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347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7637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B121D392-D4A8-D94F-BE24-2CC7062EE4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5199" b="894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3143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19FCE022-609F-E540-BB9F-13A7B7DD3A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571" b="1756"/>
          <a:stretch/>
        </p:blipFill>
        <p:spPr>
          <a:xfrm>
            <a:off x="-1504" y="304800"/>
            <a:ext cx="12191980" cy="758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2731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0</Words>
  <Application>Microsoft Macintosh PowerPoint</Application>
  <PresentationFormat>Widescreen</PresentationFormat>
  <Paragraphs>0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Kilmartin, Rachel</dc:creator>
  <cp:lastModifiedBy>Kilmartin, Rachel</cp:lastModifiedBy>
  <cp:revision>5</cp:revision>
  <dcterms:created xsi:type="dcterms:W3CDTF">2021-02-27T21:37:35Z</dcterms:created>
  <dcterms:modified xsi:type="dcterms:W3CDTF">2021-03-01T20:44:07Z</dcterms:modified>
</cp:coreProperties>
</file>